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63" r:id="rId2"/>
    <p:sldId id="277" r:id="rId3"/>
    <p:sldId id="358" r:id="rId4"/>
    <p:sldId id="357" r:id="rId5"/>
    <p:sldId id="359" r:id="rId6"/>
    <p:sldId id="286" r:id="rId7"/>
    <p:sldId id="287" r:id="rId8"/>
    <p:sldId id="288" r:id="rId9"/>
    <p:sldId id="289" r:id="rId10"/>
    <p:sldId id="290" r:id="rId11"/>
    <p:sldId id="291" r:id="rId12"/>
    <p:sldId id="360" r:id="rId13"/>
    <p:sldId id="274"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211" userDrawn="1">
          <p15:clr>
            <a:srgbClr val="A4A3A4"/>
          </p15:clr>
        </p15:guide>
        <p15:guide id="4" pos="7469" userDrawn="1">
          <p15:clr>
            <a:srgbClr val="A4A3A4"/>
          </p15:clr>
        </p15:guide>
        <p15:guide id="5" orient="horz" pos="119" userDrawn="1">
          <p15:clr>
            <a:srgbClr val="A4A3A4"/>
          </p15:clr>
        </p15:guide>
        <p15:guide id="6" orient="horz" pos="4201" userDrawn="1">
          <p15:clr>
            <a:srgbClr val="A4A3A4"/>
          </p15:clr>
        </p15:guide>
        <p15:guide id="9" orient="horz" pos="3816" userDrawn="1">
          <p15:clr>
            <a:srgbClr val="A4A3A4"/>
          </p15:clr>
        </p15:guide>
        <p15:guide id="11" orient="horz" pos="51" userDrawn="1">
          <p15:clr>
            <a:srgbClr val="A4A3A4"/>
          </p15:clr>
        </p15:guide>
        <p15:guide id="12" orient="horz" pos="3974" userDrawn="1">
          <p15:clr>
            <a:srgbClr val="A4A3A4"/>
          </p15:clr>
        </p15:guide>
        <p15:guide id="13" orient="horz" pos="572" userDrawn="1">
          <p15:clr>
            <a:srgbClr val="A4A3A4"/>
          </p15:clr>
        </p15:guide>
        <p15:guide id="14" orient="horz" pos="436" userDrawn="1">
          <p15:clr>
            <a:srgbClr val="A4A3A4"/>
          </p15:clr>
        </p15:guide>
        <p15:guide id="15" pos="98" userDrawn="1">
          <p15:clr>
            <a:srgbClr val="A4A3A4"/>
          </p15:clr>
        </p15:guide>
        <p15:guide id="16" pos="7582" userDrawn="1">
          <p15:clr>
            <a:srgbClr val="A4A3A4"/>
          </p15:clr>
        </p15:guide>
        <p15:guide id="17" pos="1164" userDrawn="1">
          <p15:clr>
            <a:srgbClr val="A4A3A4"/>
          </p15:clr>
        </p15:guide>
        <p15:guide id="18" pos="6834" userDrawn="1">
          <p15:clr>
            <a:srgbClr val="A4A3A4"/>
          </p15:clr>
        </p15:guide>
        <p15:guide id="19" orient="horz" pos="1865" userDrawn="1">
          <p15:clr>
            <a:srgbClr val="A4A3A4"/>
          </p15:clr>
        </p15:guide>
        <p15:guide id="20" pos="642" userDrawn="1">
          <p15:clr>
            <a:srgbClr val="A4A3A4"/>
          </p15:clr>
        </p15:guide>
        <p15:guide id="21" pos="6970" userDrawn="1">
          <p15:clr>
            <a:srgbClr val="A4A3A4"/>
          </p15:clr>
        </p15:guide>
        <p15:guide id="23" orient="horz" pos="345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D36"/>
    <a:srgbClr val="EBFFFF"/>
    <a:srgbClr val="80BD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75" d="100"/>
          <a:sy n="75" d="100"/>
        </p:scale>
        <p:origin x="72" y="760"/>
      </p:cViewPr>
      <p:guideLst>
        <p:guide orient="horz" pos="2160"/>
        <p:guide pos="3840"/>
        <p:guide pos="211"/>
        <p:guide pos="7469"/>
        <p:guide orient="horz" pos="119"/>
        <p:guide orient="horz" pos="4201"/>
        <p:guide orient="horz" pos="3816"/>
        <p:guide orient="horz" pos="51"/>
        <p:guide orient="horz" pos="3974"/>
        <p:guide orient="horz" pos="572"/>
        <p:guide orient="horz" pos="436"/>
        <p:guide pos="98"/>
        <p:guide pos="7582"/>
        <p:guide pos="1164"/>
        <p:guide pos="6834"/>
        <p:guide orient="horz" pos="1865"/>
        <p:guide pos="642"/>
        <p:guide pos="6970"/>
        <p:guide orient="horz" pos="3453"/>
      </p:guideLst>
    </p:cSldViewPr>
  </p:slideViewPr>
  <p:notesTextViewPr>
    <p:cViewPr>
      <p:scale>
        <a:sx n="1" d="1"/>
        <a:sy n="1" d="1"/>
      </p:scale>
      <p:origin x="0" y="0"/>
    </p:cViewPr>
  </p:notesTextViewPr>
  <p:sorterViewPr>
    <p:cViewPr>
      <p:scale>
        <a:sx n="100" d="100"/>
        <a:sy n="100" d="100"/>
      </p:scale>
      <p:origin x="0" y="-292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89E1EA-2E4D-4912-9B21-8531C7EBF6A2}"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zh-CN" altLang="en-US"/>
        </a:p>
      </dgm:t>
    </dgm:pt>
    <dgm:pt modelId="{A76A8559-165A-47F4-904A-FF8B804738FB}">
      <dgm:prSet phldrT="[文本]"/>
      <dgm:spPr/>
      <dgm:t>
        <a:bodyPr/>
        <a:lstStyle/>
        <a:p>
          <a:r>
            <a:rPr lang="zh-CN" altLang="en-US" dirty="0"/>
            <a:t>导入</a:t>
          </a:r>
        </a:p>
      </dgm:t>
    </dgm:pt>
    <dgm:pt modelId="{997F446E-D46E-4676-904F-50F151C0583F}" type="parTrans" cxnId="{2C94AF3E-D013-429A-94FB-3DC7EF72C11E}">
      <dgm:prSet/>
      <dgm:spPr/>
      <dgm:t>
        <a:bodyPr/>
        <a:lstStyle/>
        <a:p>
          <a:endParaRPr lang="zh-CN" altLang="en-US"/>
        </a:p>
      </dgm:t>
    </dgm:pt>
    <dgm:pt modelId="{0B946933-3690-456F-AAEE-13CB4E1FAED5}" type="sibTrans" cxnId="{2C94AF3E-D013-429A-94FB-3DC7EF72C11E}">
      <dgm:prSet/>
      <dgm:spPr/>
      <dgm:t>
        <a:bodyPr/>
        <a:lstStyle/>
        <a:p>
          <a:endParaRPr lang="zh-CN" altLang="en-US"/>
        </a:p>
      </dgm:t>
    </dgm:pt>
    <dgm:pt modelId="{C5A37336-8149-46E2-8023-82A723531740}">
      <dgm:prSet phldrT="[文本]"/>
      <dgm:spPr/>
      <dgm:t>
        <a:bodyPr/>
        <a:lstStyle/>
        <a:p>
          <a:r>
            <a:rPr lang="zh-CN" altLang="en-US" dirty="0"/>
            <a:t>目标</a:t>
          </a:r>
        </a:p>
      </dgm:t>
    </dgm:pt>
    <dgm:pt modelId="{C2F6BA07-B2EA-4D04-AE89-0F4D01D03FB2}" type="parTrans" cxnId="{52015F3D-8E2A-40F0-A2C5-E7E5F230CA18}">
      <dgm:prSet/>
      <dgm:spPr/>
      <dgm:t>
        <a:bodyPr/>
        <a:lstStyle/>
        <a:p>
          <a:endParaRPr lang="zh-CN" altLang="en-US"/>
        </a:p>
      </dgm:t>
    </dgm:pt>
    <dgm:pt modelId="{79A24860-B6ED-4DA4-8032-9442639CC1A7}" type="sibTrans" cxnId="{52015F3D-8E2A-40F0-A2C5-E7E5F230CA18}">
      <dgm:prSet/>
      <dgm:spPr/>
      <dgm:t>
        <a:bodyPr/>
        <a:lstStyle/>
        <a:p>
          <a:endParaRPr lang="zh-CN" altLang="en-US"/>
        </a:p>
      </dgm:t>
    </dgm:pt>
    <dgm:pt modelId="{B4F587F0-0F0B-4D39-A278-69EC258C40B7}">
      <dgm:prSet phldrT="[文本]" custT="1"/>
      <dgm:spPr>
        <a:solidFill>
          <a:srgbClr val="5B9BD5">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19050" tIns="19050" rIns="19050" bIns="19050" numCol="1" spcCol="1270" anchor="ctr" anchorCtr="0"/>
        <a:lstStyle/>
        <a:p>
          <a:pPr marL="0" lvl="0" indent="0" algn="ctr" defTabSz="666750">
            <a:lnSpc>
              <a:spcPct val="90000"/>
            </a:lnSpc>
            <a:spcBef>
              <a:spcPct val="0"/>
            </a:spcBef>
            <a:spcAft>
              <a:spcPct val="35000"/>
            </a:spcAft>
            <a:buNone/>
          </a:pPr>
          <a:r>
            <a:rPr lang="zh-CN" altLang="en-US" sz="1500" kern="1200" dirty="0">
              <a:solidFill>
                <a:prstClr val="white"/>
              </a:solidFill>
              <a:latin typeface="等线"/>
              <a:ea typeface="等线" panose="02010600030101010101" pitchFamily="2" charset="-122"/>
              <a:cs typeface="+mn-cs"/>
            </a:rPr>
            <a:t>前测</a:t>
          </a:r>
        </a:p>
      </dgm:t>
    </dgm:pt>
    <dgm:pt modelId="{CA1B47E7-6423-4D9A-985E-6A1E2779C532}" type="parTrans" cxnId="{CD475FB5-91B5-46ED-982B-A0339A8E1F66}">
      <dgm:prSet/>
      <dgm:spPr/>
      <dgm:t>
        <a:bodyPr/>
        <a:lstStyle/>
        <a:p>
          <a:endParaRPr lang="zh-CN" altLang="en-US"/>
        </a:p>
      </dgm:t>
    </dgm:pt>
    <dgm:pt modelId="{9B1442F5-E60A-42F9-A1F8-4D2C85F32466}" type="sibTrans" cxnId="{CD475FB5-91B5-46ED-982B-A0339A8E1F66}">
      <dgm:prSet/>
      <dgm:spPr/>
      <dgm:t>
        <a:bodyPr/>
        <a:lstStyle/>
        <a:p>
          <a:endParaRPr lang="zh-CN" altLang="en-US"/>
        </a:p>
      </dgm:t>
    </dgm:pt>
    <dgm:pt modelId="{5213B998-1C18-4AD6-8411-B2ED91672830}">
      <dgm:prSet phldrT="[文本]"/>
      <dgm:spPr/>
      <dgm:t>
        <a:bodyPr/>
        <a:lstStyle/>
        <a:p>
          <a:r>
            <a:rPr lang="zh-CN" altLang="en-US" dirty="0"/>
            <a:t>参与式学习</a:t>
          </a:r>
        </a:p>
      </dgm:t>
    </dgm:pt>
    <dgm:pt modelId="{FA3DF995-AAC5-456B-9030-19D455E9B724}" type="parTrans" cxnId="{C19B8990-001B-4C59-AD96-AF259C0A2CC3}">
      <dgm:prSet/>
      <dgm:spPr/>
      <dgm:t>
        <a:bodyPr/>
        <a:lstStyle/>
        <a:p>
          <a:endParaRPr lang="zh-CN" altLang="en-US"/>
        </a:p>
      </dgm:t>
    </dgm:pt>
    <dgm:pt modelId="{F5606EE3-0038-4518-B4BE-9F3281AD11B9}" type="sibTrans" cxnId="{C19B8990-001B-4C59-AD96-AF259C0A2CC3}">
      <dgm:prSet/>
      <dgm:spPr/>
      <dgm:t>
        <a:bodyPr/>
        <a:lstStyle/>
        <a:p>
          <a:endParaRPr lang="zh-CN" altLang="en-US"/>
        </a:p>
      </dgm:t>
    </dgm:pt>
    <dgm:pt modelId="{CD82679A-9E80-45C4-9C4A-99E402DD41DC}">
      <dgm:prSet phldrT="[文本]"/>
      <dgm:spPr/>
      <dgm:t>
        <a:bodyPr/>
        <a:lstStyle/>
        <a:p>
          <a:r>
            <a:rPr lang="zh-CN" altLang="en-US" dirty="0"/>
            <a:t>后测</a:t>
          </a:r>
        </a:p>
      </dgm:t>
    </dgm:pt>
    <dgm:pt modelId="{708CA2CD-54D1-4478-A54A-6374D759B5F1}" type="parTrans" cxnId="{1575D34B-959B-4849-8572-9989A511F546}">
      <dgm:prSet/>
      <dgm:spPr/>
      <dgm:t>
        <a:bodyPr/>
        <a:lstStyle/>
        <a:p>
          <a:endParaRPr lang="zh-CN" altLang="en-US"/>
        </a:p>
      </dgm:t>
    </dgm:pt>
    <dgm:pt modelId="{E048ABC2-23EE-4B05-8553-D3D4F51879E2}" type="sibTrans" cxnId="{1575D34B-959B-4849-8572-9989A511F546}">
      <dgm:prSet/>
      <dgm:spPr/>
      <dgm:t>
        <a:bodyPr/>
        <a:lstStyle/>
        <a:p>
          <a:endParaRPr lang="zh-CN" altLang="en-US"/>
        </a:p>
      </dgm:t>
    </dgm:pt>
    <dgm:pt modelId="{898FB693-964C-4470-9634-1451A125BDF6}">
      <dgm:prSet/>
      <dgm:spPr/>
      <dgm:t>
        <a:bodyPr/>
        <a:lstStyle/>
        <a:p>
          <a:r>
            <a:rPr lang="zh-CN" altLang="en-US" dirty="0"/>
            <a:t>总结</a:t>
          </a:r>
        </a:p>
      </dgm:t>
    </dgm:pt>
    <dgm:pt modelId="{DB582435-29D7-42B8-9526-A5CF98B21BBC}" type="parTrans" cxnId="{BDDDAA39-1903-4E39-AF01-1DF9EEFE38FF}">
      <dgm:prSet/>
      <dgm:spPr/>
      <dgm:t>
        <a:bodyPr/>
        <a:lstStyle/>
        <a:p>
          <a:endParaRPr lang="zh-CN" altLang="en-US"/>
        </a:p>
      </dgm:t>
    </dgm:pt>
    <dgm:pt modelId="{FFD60ACF-8FAF-491C-914D-C0E2B1783AC5}" type="sibTrans" cxnId="{BDDDAA39-1903-4E39-AF01-1DF9EEFE38FF}">
      <dgm:prSet/>
      <dgm:spPr/>
      <dgm:t>
        <a:bodyPr/>
        <a:lstStyle/>
        <a:p>
          <a:endParaRPr lang="zh-CN" altLang="en-US"/>
        </a:p>
      </dgm:t>
    </dgm:pt>
    <dgm:pt modelId="{9DB44779-BAA9-4718-A363-778372DF34D1}" type="pres">
      <dgm:prSet presAssocID="{E689E1EA-2E4D-4912-9B21-8531C7EBF6A2}" presName="cycle" presStyleCnt="0">
        <dgm:presLayoutVars>
          <dgm:dir/>
          <dgm:resizeHandles val="exact"/>
        </dgm:presLayoutVars>
      </dgm:prSet>
      <dgm:spPr/>
    </dgm:pt>
    <dgm:pt modelId="{8B55A014-E28D-46B1-8D96-9428E3C05380}" type="pres">
      <dgm:prSet presAssocID="{A76A8559-165A-47F4-904A-FF8B804738FB}" presName="node" presStyleLbl="node1" presStyleIdx="0" presStyleCnt="6" custScaleX="63772" custScaleY="60195">
        <dgm:presLayoutVars>
          <dgm:bulletEnabled val="1"/>
        </dgm:presLayoutVars>
      </dgm:prSet>
      <dgm:spPr/>
    </dgm:pt>
    <dgm:pt modelId="{39691839-B12A-4C07-928B-41059491196A}" type="pres">
      <dgm:prSet presAssocID="{0B946933-3690-456F-AAEE-13CB4E1FAED5}" presName="sibTrans" presStyleLbl="sibTrans2D1" presStyleIdx="0" presStyleCnt="6"/>
      <dgm:spPr/>
    </dgm:pt>
    <dgm:pt modelId="{DB21E8C5-9ED9-4AF2-AF37-4F122424DAAE}" type="pres">
      <dgm:prSet presAssocID="{0B946933-3690-456F-AAEE-13CB4E1FAED5}" presName="connectorText" presStyleLbl="sibTrans2D1" presStyleIdx="0" presStyleCnt="6"/>
      <dgm:spPr/>
    </dgm:pt>
    <dgm:pt modelId="{9233C264-C36D-4870-B3F7-CADE079FE06D}" type="pres">
      <dgm:prSet presAssocID="{C5A37336-8149-46E2-8023-82A723531740}" presName="node" presStyleLbl="node1" presStyleIdx="1" presStyleCnt="6" custScaleX="62628" custScaleY="61403">
        <dgm:presLayoutVars>
          <dgm:bulletEnabled val="1"/>
        </dgm:presLayoutVars>
      </dgm:prSet>
      <dgm:spPr/>
    </dgm:pt>
    <dgm:pt modelId="{EE99E2D8-954B-4F26-A061-BCEF943DB64E}" type="pres">
      <dgm:prSet presAssocID="{79A24860-B6ED-4DA4-8032-9442639CC1A7}" presName="sibTrans" presStyleLbl="sibTrans2D1" presStyleIdx="1" presStyleCnt="6"/>
      <dgm:spPr/>
    </dgm:pt>
    <dgm:pt modelId="{0B712A2E-C772-4644-8893-D622C1F8F82C}" type="pres">
      <dgm:prSet presAssocID="{79A24860-B6ED-4DA4-8032-9442639CC1A7}" presName="connectorText" presStyleLbl="sibTrans2D1" presStyleIdx="1" presStyleCnt="6"/>
      <dgm:spPr/>
    </dgm:pt>
    <dgm:pt modelId="{FEAE9A89-772B-46D3-B6D2-AA82E69DA15C}" type="pres">
      <dgm:prSet presAssocID="{B4F587F0-0F0B-4D39-A278-69EC258C40B7}" presName="node" presStyleLbl="node1" presStyleIdx="2" presStyleCnt="6" custScaleX="55949" custScaleY="53553">
        <dgm:presLayoutVars>
          <dgm:bulletEnabled val="1"/>
        </dgm:presLayoutVars>
      </dgm:prSet>
      <dgm:spPr>
        <a:xfrm>
          <a:off x="5653636" y="3489744"/>
          <a:ext cx="613159" cy="471207"/>
        </a:xfrm>
        <a:prstGeom prst="ellipse">
          <a:avLst/>
        </a:prstGeom>
      </dgm:spPr>
    </dgm:pt>
    <dgm:pt modelId="{C9F5EE5F-9698-4F56-9920-D519285DA289}" type="pres">
      <dgm:prSet presAssocID="{9B1442F5-E60A-42F9-A1F8-4D2C85F32466}" presName="sibTrans" presStyleLbl="sibTrans2D1" presStyleIdx="2" presStyleCnt="6"/>
      <dgm:spPr/>
    </dgm:pt>
    <dgm:pt modelId="{39562DAE-23B1-423D-8A22-7B331AD0777B}" type="pres">
      <dgm:prSet presAssocID="{9B1442F5-E60A-42F9-A1F8-4D2C85F32466}" presName="connectorText" presStyleLbl="sibTrans2D1" presStyleIdx="2" presStyleCnt="6"/>
      <dgm:spPr/>
    </dgm:pt>
    <dgm:pt modelId="{85B79633-534A-4E3A-BF40-2BF5775F118C}" type="pres">
      <dgm:prSet presAssocID="{5213B998-1C18-4AD6-8411-B2ED91672830}" presName="node" presStyleLbl="node1" presStyleIdx="3" presStyleCnt="6" custScaleX="68240" custScaleY="58347">
        <dgm:presLayoutVars>
          <dgm:bulletEnabled val="1"/>
        </dgm:presLayoutVars>
      </dgm:prSet>
      <dgm:spPr/>
    </dgm:pt>
    <dgm:pt modelId="{30547820-1DAE-43D5-B0E8-0E9988916394}" type="pres">
      <dgm:prSet presAssocID="{F5606EE3-0038-4518-B4BE-9F3281AD11B9}" presName="sibTrans" presStyleLbl="sibTrans2D1" presStyleIdx="3" presStyleCnt="6"/>
      <dgm:spPr/>
    </dgm:pt>
    <dgm:pt modelId="{54374788-D0CC-42F2-AEA7-303F33A81B0E}" type="pres">
      <dgm:prSet presAssocID="{F5606EE3-0038-4518-B4BE-9F3281AD11B9}" presName="connectorText" presStyleLbl="sibTrans2D1" presStyleIdx="3" presStyleCnt="6"/>
      <dgm:spPr/>
    </dgm:pt>
    <dgm:pt modelId="{9C84F3FD-A11A-46F2-94F9-69533F8E7BDB}" type="pres">
      <dgm:prSet presAssocID="{CD82679A-9E80-45C4-9C4A-99E402DD41DC}" presName="node" presStyleLbl="node1" presStyleIdx="4" presStyleCnt="6" custScaleX="60683" custScaleY="67220">
        <dgm:presLayoutVars>
          <dgm:bulletEnabled val="1"/>
        </dgm:presLayoutVars>
      </dgm:prSet>
      <dgm:spPr/>
    </dgm:pt>
    <dgm:pt modelId="{BD75590D-DAF7-40A4-B9BB-68E5F4B63DAF}" type="pres">
      <dgm:prSet presAssocID="{E048ABC2-23EE-4B05-8553-D3D4F51879E2}" presName="sibTrans" presStyleLbl="sibTrans2D1" presStyleIdx="4" presStyleCnt="6"/>
      <dgm:spPr/>
    </dgm:pt>
    <dgm:pt modelId="{8EE4415D-7A82-4FAB-9022-3875763FF08D}" type="pres">
      <dgm:prSet presAssocID="{E048ABC2-23EE-4B05-8553-D3D4F51879E2}" presName="connectorText" presStyleLbl="sibTrans2D1" presStyleIdx="4" presStyleCnt="6"/>
      <dgm:spPr/>
    </dgm:pt>
    <dgm:pt modelId="{1DCD8587-4797-4D23-A228-E2D224561A58}" type="pres">
      <dgm:prSet presAssocID="{898FB693-964C-4470-9634-1451A125BDF6}" presName="node" presStyleLbl="node1" presStyleIdx="5" presStyleCnt="6" custScaleX="64629" custScaleY="60529">
        <dgm:presLayoutVars>
          <dgm:bulletEnabled val="1"/>
        </dgm:presLayoutVars>
      </dgm:prSet>
      <dgm:spPr/>
    </dgm:pt>
    <dgm:pt modelId="{276B9561-1B9C-4195-B6B3-71810A916EBD}" type="pres">
      <dgm:prSet presAssocID="{FFD60ACF-8FAF-491C-914D-C0E2B1783AC5}" presName="sibTrans" presStyleLbl="sibTrans2D1" presStyleIdx="5" presStyleCnt="6"/>
      <dgm:spPr/>
    </dgm:pt>
    <dgm:pt modelId="{6F4C4DBA-743A-4E97-8CDC-9EA6B3002D73}" type="pres">
      <dgm:prSet presAssocID="{FFD60ACF-8FAF-491C-914D-C0E2B1783AC5}" presName="connectorText" presStyleLbl="sibTrans2D1" presStyleIdx="5" presStyleCnt="6"/>
      <dgm:spPr/>
    </dgm:pt>
  </dgm:ptLst>
  <dgm:cxnLst>
    <dgm:cxn modelId="{9DBB3A07-53C9-422C-A87D-8166085AFD27}" type="presOf" srcId="{79A24860-B6ED-4DA4-8032-9442639CC1A7}" destId="{EE99E2D8-954B-4F26-A061-BCEF943DB64E}" srcOrd="0" destOrd="0" presId="urn:microsoft.com/office/officeart/2005/8/layout/cycle2"/>
    <dgm:cxn modelId="{43FBD220-9096-48A0-8FA6-D9B71E25D9F0}" type="presOf" srcId="{9B1442F5-E60A-42F9-A1F8-4D2C85F32466}" destId="{39562DAE-23B1-423D-8A22-7B331AD0777B}" srcOrd="1" destOrd="0" presId="urn:microsoft.com/office/officeart/2005/8/layout/cycle2"/>
    <dgm:cxn modelId="{3360D62B-F9DD-48A8-8081-702CF3E2415B}" type="presOf" srcId="{E048ABC2-23EE-4B05-8553-D3D4F51879E2}" destId="{8EE4415D-7A82-4FAB-9022-3875763FF08D}" srcOrd="1" destOrd="0" presId="urn:microsoft.com/office/officeart/2005/8/layout/cycle2"/>
    <dgm:cxn modelId="{CE16652F-1F02-4501-A167-4D149E818155}" type="presOf" srcId="{9B1442F5-E60A-42F9-A1F8-4D2C85F32466}" destId="{C9F5EE5F-9698-4F56-9920-D519285DA289}" srcOrd="0" destOrd="0" presId="urn:microsoft.com/office/officeart/2005/8/layout/cycle2"/>
    <dgm:cxn modelId="{03D5B933-45D5-428F-8DAF-62F5925639FF}" type="presOf" srcId="{5213B998-1C18-4AD6-8411-B2ED91672830}" destId="{85B79633-534A-4E3A-BF40-2BF5775F118C}" srcOrd="0" destOrd="0" presId="urn:microsoft.com/office/officeart/2005/8/layout/cycle2"/>
    <dgm:cxn modelId="{BDDDAA39-1903-4E39-AF01-1DF9EEFE38FF}" srcId="{E689E1EA-2E4D-4912-9B21-8531C7EBF6A2}" destId="{898FB693-964C-4470-9634-1451A125BDF6}" srcOrd="5" destOrd="0" parTransId="{DB582435-29D7-42B8-9526-A5CF98B21BBC}" sibTransId="{FFD60ACF-8FAF-491C-914D-C0E2B1783AC5}"/>
    <dgm:cxn modelId="{52015F3D-8E2A-40F0-A2C5-E7E5F230CA18}" srcId="{E689E1EA-2E4D-4912-9B21-8531C7EBF6A2}" destId="{C5A37336-8149-46E2-8023-82A723531740}" srcOrd="1" destOrd="0" parTransId="{C2F6BA07-B2EA-4D04-AE89-0F4D01D03FB2}" sibTransId="{79A24860-B6ED-4DA4-8032-9442639CC1A7}"/>
    <dgm:cxn modelId="{2C94AF3E-D013-429A-94FB-3DC7EF72C11E}" srcId="{E689E1EA-2E4D-4912-9B21-8531C7EBF6A2}" destId="{A76A8559-165A-47F4-904A-FF8B804738FB}" srcOrd="0" destOrd="0" parTransId="{997F446E-D46E-4676-904F-50F151C0583F}" sibTransId="{0B946933-3690-456F-AAEE-13CB4E1FAED5}"/>
    <dgm:cxn modelId="{8C225141-C47F-4652-9B4A-FFCA205552D1}" type="presOf" srcId="{C5A37336-8149-46E2-8023-82A723531740}" destId="{9233C264-C36D-4870-B3F7-CADE079FE06D}" srcOrd="0" destOrd="0" presId="urn:microsoft.com/office/officeart/2005/8/layout/cycle2"/>
    <dgm:cxn modelId="{E78B0B62-7D8B-471A-9B61-9CBF1EED6499}" type="presOf" srcId="{B4F587F0-0F0B-4D39-A278-69EC258C40B7}" destId="{FEAE9A89-772B-46D3-B6D2-AA82E69DA15C}" srcOrd="0" destOrd="0" presId="urn:microsoft.com/office/officeart/2005/8/layout/cycle2"/>
    <dgm:cxn modelId="{5030EE49-D9F7-4EDB-9D49-34BDB4B72C81}" type="presOf" srcId="{E689E1EA-2E4D-4912-9B21-8531C7EBF6A2}" destId="{9DB44779-BAA9-4718-A363-778372DF34D1}" srcOrd="0" destOrd="0" presId="urn:microsoft.com/office/officeart/2005/8/layout/cycle2"/>
    <dgm:cxn modelId="{1575D34B-959B-4849-8572-9989A511F546}" srcId="{E689E1EA-2E4D-4912-9B21-8531C7EBF6A2}" destId="{CD82679A-9E80-45C4-9C4A-99E402DD41DC}" srcOrd="4" destOrd="0" parTransId="{708CA2CD-54D1-4478-A54A-6374D759B5F1}" sibTransId="{E048ABC2-23EE-4B05-8553-D3D4F51879E2}"/>
    <dgm:cxn modelId="{27FEC575-7B7F-46D1-9C33-4A270E03B90A}" type="presOf" srcId="{0B946933-3690-456F-AAEE-13CB4E1FAED5}" destId="{39691839-B12A-4C07-928B-41059491196A}" srcOrd="0" destOrd="0" presId="urn:microsoft.com/office/officeart/2005/8/layout/cycle2"/>
    <dgm:cxn modelId="{9B50DB7A-6D15-44AD-88CE-1759D4D2941F}" type="presOf" srcId="{0B946933-3690-456F-AAEE-13CB4E1FAED5}" destId="{DB21E8C5-9ED9-4AF2-AF37-4F122424DAAE}" srcOrd="1" destOrd="0" presId="urn:microsoft.com/office/officeart/2005/8/layout/cycle2"/>
    <dgm:cxn modelId="{C19B8990-001B-4C59-AD96-AF259C0A2CC3}" srcId="{E689E1EA-2E4D-4912-9B21-8531C7EBF6A2}" destId="{5213B998-1C18-4AD6-8411-B2ED91672830}" srcOrd="3" destOrd="0" parTransId="{FA3DF995-AAC5-456B-9030-19D455E9B724}" sibTransId="{F5606EE3-0038-4518-B4BE-9F3281AD11B9}"/>
    <dgm:cxn modelId="{88DCCF93-7162-47D4-938E-E6354C4213DD}" type="presOf" srcId="{F5606EE3-0038-4518-B4BE-9F3281AD11B9}" destId="{30547820-1DAE-43D5-B0E8-0E9988916394}" srcOrd="0" destOrd="0" presId="urn:microsoft.com/office/officeart/2005/8/layout/cycle2"/>
    <dgm:cxn modelId="{238E1397-2855-4CE7-843F-8287D8C42FD9}" type="presOf" srcId="{A76A8559-165A-47F4-904A-FF8B804738FB}" destId="{8B55A014-E28D-46B1-8D96-9428E3C05380}" srcOrd="0" destOrd="0" presId="urn:microsoft.com/office/officeart/2005/8/layout/cycle2"/>
    <dgm:cxn modelId="{68A0BE9D-2AC3-4F1D-82AA-366610C5EA55}" type="presOf" srcId="{FFD60ACF-8FAF-491C-914D-C0E2B1783AC5}" destId="{276B9561-1B9C-4195-B6B3-71810A916EBD}" srcOrd="0" destOrd="0" presId="urn:microsoft.com/office/officeart/2005/8/layout/cycle2"/>
    <dgm:cxn modelId="{DCE3F69F-C687-44B6-8AB3-02C260690967}" type="presOf" srcId="{79A24860-B6ED-4DA4-8032-9442639CC1A7}" destId="{0B712A2E-C772-4644-8893-D622C1F8F82C}" srcOrd="1" destOrd="0" presId="urn:microsoft.com/office/officeart/2005/8/layout/cycle2"/>
    <dgm:cxn modelId="{14B5ABA4-EC51-4DF1-AEFD-2110AC19A935}" type="presOf" srcId="{CD82679A-9E80-45C4-9C4A-99E402DD41DC}" destId="{9C84F3FD-A11A-46F2-94F9-69533F8E7BDB}" srcOrd="0" destOrd="0" presId="urn:microsoft.com/office/officeart/2005/8/layout/cycle2"/>
    <dgm:cxn modelId="{86B16AAA-3097-438E-867D-F387D19F1CC6}" type="presOf" srcId="{E048ABC2-23EE-4B05-8553-D3D4F51879E2}" destId="{BD75590D-DAF7-40A4-B9BB-68E5F4B63DAF}" srcOrd="0" destOrd="0" presId="urn:microsoft.com/office/officeart/2005/8/layout/cycle2"/>
    <dgm:cxn modelId="{CD475FB5-91B5-46ED-982B-A0339A8E1F66}" srcId="{E689E1EA-2E4D-4912-9B21-8531C7EBF6A2}" destId="{B4F587F0-0F0B-4D39-A278-69EC258C40B7}" srcOrd="2" destOrd="0" parTransId="{CA1B47E7-6423-4D9A-985E-6A1E2779C532}" sibTransId="{9B1442F5-E60A-42F9-A1F8-4D2C85F32466}"/>
    <dgm:cxn modelId="{904F16E7-D0C1-409A-8EF4-6F8466FE4CD5}" type="presOf" srcId="{898FB693-964C-4470-9634-1451A125BDF6}" destId="{1DCD8587-4797-4D23-A228-E2D224561A58}" srcOrd="0" destOrd="0" presId="urn:microsoft.com/office/officeart/2005/8/layout/cycle2"/>
    <dgm:cxn modelId="{EB9C4AEE-33AF-4B1C-8A81-72C34F5D9C72}" type="presOf" srcId="{F5606EE3-0038-4518-B4BE-9F3281AD11B9}" destId="{54374788-D0CC-42F2-AEA7-303F33A81B0E}" srcOrd="1" destOrd="0" presId="urn:microsoft.com/office/officeart/2005/8/layout/cycle2"/>
    <dgm:cxn modelId="{5FBCEBFD-5656-4A8C-A05E-71B9BCB090ED}" type="presOf" srcId="{FFD60ACF-8FAF-491C-914D-C0E2B1783AC5}" destId="{6F4C4DBA-743A-4E97-8CDC-9EA6B3002D73}" srcOrd="1" destOrd="0" presId="urn:microsoft.com/office/officeart/2005/8/layout/cycle2"/>
    <dgm:cxn modelId="{366574CB-C64C-4DD2-B8D0-5ACEF930BC23}" type="presParOf" srcId="{9DB44779-BAA9-4718-A363-778372DF34D1}" destId="{8B55A014-E28D-46B1-8D96-9428E3C05380}" srcOrd="0" destOrd="0" presId="urn:microsoft.com/office/officeart/2005/8/layout/cycle2"/>
    <dgm:cxn modelId="{7973C0D7-3223-44F8-9C38-01636119388A}" type="presParOf" srcId="{9DB44779-BAA9-4718-A363-778372DF34D1}" destId="{39691839-B12A-4C07-928B-41059491196A}" srcOrd="1" destOrd="0" presId="urn:microsoft.com/office/officeart/2005/8/layout/cycle2"/>
    <dgm:cxn modelId="{EEAC3466-CE48-4241-81A7-CE7EE9683975}" type="presParOf" srcId="{39691839-B12A-4C07-928B-41059491196A}" destId="{DB21E8C5-9ED9-4AF2-AF37-4F122424DAAE}" srcOrd="0" destOrd="0" presId="urn:microsoft.com/office/officeart/2005/8/layout/cycle2"/>
    <dgm:cxn modelId="{7D3454C0-8A8A-4CBE-A578-376877D09B46}" type="presParOf" srcId="{9DB44779-BAA9-4718-A363-778372DF34D1}" destId="{9233C264-C36D-4870-B3F7-CADE079FE06D}" srcOrd="2" destOrd="0" presId="urn:microsoft.com/office/officeart/2005/8/layout/cycle2"/>
    <dgm:cxn modelId="{50B2BEF5-AF3F-4454-93A0-29F124641F3C}" type="presParOf" srcId="{9DB44779-BAA9-4718-A363-778372DF34D1}" destId="{EE99E2D8-954B-4F26-A061-BCEF943DB64E}" srcOrd="3" destOrd="0" presId="urn:microsoft.com/office/officeart/2005/8/layout/cycle2"/>
    <dgm:cxn modelId="{37D73A4F-601F-4883-97B9-5DFF972AD6E5}" type="presParOf" srcId="{EE99E2D8-954B-4F26-A061-BCEF943DB64E}" destId="{0B712A2E-C772-4644-8893-D622C1F8F82C}" srcOrd="0" destOrd="0" presId="urn:microsoft.com/office/officeart/2005/8/layout/cycle2"/>
    <dgm:cxn modelId="{95DB2D37-C848-472C-94C6-FA5AD6DB7933}" type="presParOf" srcId="{9DB44779-BAA9-4718-A363-778372DF34D1}" destId="{FEAE9A89-772B-46D3-B6D2-AA82E69DA15C}" srcOrd="4" destOrd="0" presId="urn:microsoft.com/office/officeart/2005/8/layout/cycle2"/>
    <dgm:cxn modelId="{AD2C6ADC-FF98-4E09-A1DD-638B3F850883}" type="presParOf" srcId="{9DB44779-BAA9-4718-A363-778372DF34D1}" destId="{C9F5EE5F-9698-4F56-9920-D519285DA289}" srcOrd="5" destOrd="0" presId="urn:microsoft.com/office/officeart/2005/8/layout/cycle2"/>
    <dgm:cxn modelId="{5883776D-138D-4E63-BA92-A3CE546232F7}" type="presParOf" srcId="{C9F5EE5F-9698-4F56-9920-D519285DA289}" destId="{39562DAE-23B1-423D-8A22-7B331AD0777B}" srcOrd="0" destOrd="0" presId="urn:microsoft.com/office/officeart/2005/8/layout/cycle2"/>
    <dgm:cxn modelId="{230A65A9-7B15-46D3-95E1-C713FDEC7E18}" type="presParOf" srcId="{9DB44779-BAA9-4718-A363-778372DF34D1}" destId="{85B79633-534A-4E3A-BF40-2BF5775F118C}" srcOrd="6" destOrd="0" presId="urn:microsoft.com/office/officeart/2005/8/layout/cycle2"/>
    <dgm:cxn modelId="{84281CDE-2662-4DFD-9E62-C131A89E61C9}" type="presParOf" srcId="{9DB44779-BAA9-4718-A363-778372DF34D1}" destId="{30547820-1DAE-43D5-B0E8-0E9988916394}" srcOrd="7" destOrd="0" presId="urn:microsoft.com/office/officeart/2005/8/layout/cycle2"/>
    <dgm:cxn modelId="{2F704C29-10C2-4A0E-AE75-F4C8DE27EAE3}" type="presParOf" srcId="{30547820-1DAE-43D5-B0E8-0E9988916394}" destId="{54374788-D0CC-42F2-AEA7-303F33A81B0E}" srcOrd="0" destOrd="0" presId="urn:microsoft.com/office/officeart/2005/8/layout/cycle2"/>
    <dgm:cxn modelId="{1216981A-3B3E-487C-93B5-84D46D1458E3}" type="presParOf" srcId="{9DB44779-BAA9-4718-A363-778372DF34D1}" destId="{9C84F3FD-A11A-46F2-94F9-69533F8E7BDB}" srcOrd="8" destOrd="0" presId="urn:microsoft.com/office/officeart/2005/8/layout/cycle2"/>
    <dgm:cxn modelId="{5040F277-89F7-4E7D-9C29-27B3E12A3DE3}" type="presParOf" srcId="{9DB44779-BAA9-4718-A363-778372DF34D1}" destId="{BD75590D-DAF7-40A4-B9BB-68E5F4B63DAF}" srcOrd="9" destOrd="0" presId="urn:microsoft.com/office/officeart/2005/8/layout/cycle2"/>
    <dgm:cxn modelId="{A1067414-5DF6-4009-8F92-D37D96D10A81}" type="presParOf" srcId="{BD75590D-DAF7-40A4-B9BB-68E5F4B63DAF}" destId="{8EE4415D-7A82-4FAB-9022-3875763FF08D}" srcOrd="0" destOrd="0" presId="urn:microsoft.com/office/officeart/2005/8/layout/cycle2"/>
    <dgm:cxn modelId="{28C007BC-E485-4C09-8054-842DDEC1B139}" type="presParOf" srcId="{9DB44779-BAA9-4718-A363-778372DF34D1}" destId="{1DCD8587-4797-4D23-A228-E2D224561A58}" srcOrd="10" destOrd="0" presId="urn:microsoft.com/office/officeart/2005/8/layout/cycle2"/>
    <dgm:cxn modelId="{860C83D8-6E74-471E-82A3-C50D82E02BCD}" type="presParOf" srcId="{9DB44779-BAA9-4718-A363-778372DF34D1}" destId="{276B9561-1B9C-4195-B6B3-71810A916EBD}" srcOrd="11" destOrd="0" presId="urn:microsoft.com/office/officeart/2005/8/layout/cycle2"/>
    <dgm:cxn modelId="{F5DB6FAD-36A2-40DC-98F5-7EED8D717363}" type="presParOf" srcId="{276B9561-1B9C-4195-B6B3-71810A916EBD}" destId="{6F4C4DBA-743A-4E97-8CDC-9EA6B3002D73}"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55A014-E28D-46B1-8D96-9428E3C05380}">
      <dsp:nvSpPr>
        <dsp:cNvPr id="0" name=""/>
        <dsp:cNvSpPr/>
      </dsp:nvSpPr>
      <dsp:spPr>
        <a:xfrm>
          <a:off x="2874576" y="366897"/>
          <a:ext cx="770187" cy="72698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导入</a:t>
          </a:r>
        </a:p>
      </dsp:txBody>
      <dsp:txXfrm>
        <a:off x="2987367" y="473362"/>
        <a:ext cx="544605" cy="514057"/>
      </dsp:txXfrm>
    </dsp:sp>
    <dsp:sp modelId="{39691839-B12A-4C07-928B-41059491196A}">
      <dsp:nvSpPr>
        <dsp:cNvPr id="0" name=""/>
        <dsp:cNvSpPr/>
      </dsp:nvSpPr>
      <dsp:spPr>
        <a:xfrm rot="1800000">
          <a:off x="3752387" y="973118"/>
          <a:ext cx="561390" cy="40760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zh-CN" altLang="en-US" sz="1100" kern="1200"/>
        </a:p>
      </dsp:txBody>
      <dsp:txXfrm>
        <a:off x="3760578" y="1024069"/>
        <a:ext cx="439109" cy="244563"/>
      </dsp:txXfrm>
    </dsp:sp>
    <dsp:sp modelId="{9233C264-C36D-4870-B3F7-CADE079FE06D}">
      <dsp:nvSpPr>
        <dsp:cNvPr id="0" name=""/>
        <dsp:cNvSpPr/>
      </dsp:nvSpPr>
      <dsp:spPr>
        <a:xfrm>
          <a:off x="4453196" y="1267031"/>
          <a:ext cx="756370" cy="74157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目标</a:t>
          </a:r>
        </a:p>
      </dsp:txBody>
      <dsp:txXfrm>
        <a:off x="4563964" y="1375632"/>
        <a:ext cx="534834" cy="524374"/>
      </dsp:txXfrm>
    </dsp:sp>
    <dsp:sp modelId="{EE99E2D8-954B-4F26-A061-BCEF943DB64E}">
      <dsp:nvSpPr>
        <dsp:cNvPr id="0" name=""/>
        <dsp:cNvSpPr/>
      </dsp:nvSpPr>
      <dsp:spPr>
        <a:xfrm rot="5400000">
          <a:off x="4534400" y="2348335"/>
          <a:ext cx="593961" cy="40760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zh-CN" altLang="en-US" sz="1100" kern="1200"/>
        </a:p>
      </dsp:txBody>
      <dsp:txXfrm>
        <a:off x="4595541" y="2368716"/>
        <a:ext cx="471680" cy="244563"/>
      </dsp:txXfrm>
    </dsp:sp>
    <dsp:sp modelId="{FEAE9A89-772B-46D3-B6D2-AA82E69DA15C}">
      <dsp:nvSpPr>
        <dsp:cNvPr id="0" name=""/>
        <dsp:cNvSpPr/>
      </dsp:nvSpPr>
      <dsp:spPr>
        <a:xfrm>
          <a:off x="4493527" y="3129290"/>
          <a:ext cx="675707" cy="646770"/>
        </a:xfrm>
        <a:prstGeom prst="ellipse">
          <a:avLst/>
        </a:prstGeom>
        <a:solidFill>
          <a:srgbClr val="5B9BD5">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zh-CN" altLang="en-US" sz="1500" kern="1200" dirty="0">
              <a:solidFill>
                <a:prstClr val="white"/>
              </a:solidFill>
              <a:latin typeface="等线"/>
              <a:ea typeface="等线" panose="02010600030101010101" pitchFamily="2" charset="-122"/>
              <a:cs typeface="+mn-cs"/>
            </a:rPr>
            <a:t>前测</a:t>
          </a:r>
        </a:p>
      </dsp:txBody>
      <dsp:txXfrm>
        <a:off x="4592482" y="3224007"/>
        <a:ext cx="477797" cy="457336"/>
      </dsp:txXfrm>
    </dsp:sp>
    <dsp:sp modelId="{C9F5EE5F-9698-4F56-9920-D519285DA289}">
      <dsp:nvSpPr>
        <dsp:cNvPr id="0" name=""/>
        <dsp:cNvSpPr/>
      </dsp:nvSpPr>
      <dsp:spPr>
        <a:xfrm rot="9000000">
          <a:off x="3797831" y="3679366"/>
          <a:ext cx="575824" cy="40760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zh-CN" altLang="en-US" sz="1100" kern="1200"/>
        </a:p>
      </dsp:txBody>
      <dsp:txXfrm rot="10800000">
        <a:off x="3911921" y="3730317"/>
        <a:ext cx="453543" cy="244563"/>
      </dsp:txXfrm>
    </dsp:sp>
    <dsp:sp modelId="{85B79633-534A-4E3A-BF40-2BF5775F118C}">
      <dsp:nvSpPr>
        <dsp:cNvPr id="0" name=""/>
        <dsp:cNvSpPr/>
      </dsp:nvSpPr>
      <dsp:spPr>
        <a:xfrm>
          <a:off x="2847596" y="4007769"/>
          <a:ext cx="824148" cy="7046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参与式学习</a:t>
          </a:r>
        </a:p>
      </dsp:txBody>
      <dsp:txXfrm>
        <a:off x="2968290" y="4110965"/>
        <a:ext cx="582760" cy="498276"/>
      </dsp:txXfrm>
    </dsp:sp>
    <dsp:sp modelId="{30547820-1DAE-43D5-B0E8-0E9988916394}">
      <dsp:nvSpPr>
        <dsp:cNvPr id="0" name=""/>
        <dsp:cNvSpPr/>
      </dsp:nvSpPr>
      <dsp:spPr>
        <a:xfrm rot="12600000">
          <a:off x="2202112" y="3705646"/>
          <a:ext cx="554005" cy="40760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zh-CN" altLang="en-US" sz="1100" kern="1200"/>
        </a:p>
      </dsp:txBody>
      <dsp:txXfrm rot="10800000">
        <a:off x="2316202" y="3817737"/>
        <a:ext cx="431724" cy="244563"/>
      </dsp:txXfrm>
    </dsp:sp>
    <dsp:sp modelId="{9C84F3FD-A11A-46F2-94F9-69533F8E7BDB}">
      <dsp:nvSpPr>
        <dsp:cNvPr id="0" name=""/>
        <dsp:cNvSpPr/>
      </dsp:nvSpPr>
      <dsp:spPr>
        <a:xfrm>
          <a:off x="1321518" y="3046760"/>
          <a:ext cx="732880" cy="81182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后测</a:t>
          </a:r>
        </a:p>
      </dsp:txBody>
      <dsp:txXfrm>
        <a:off x="1428846" y="3165650"/>
        <a:ext cx="518224" cy="574049"/>
      </dsp:txXfrm>
    </dsp:sp>
    <dsp:sp modelId="{BD75590D-DAF7-40A4-B9BB-68E5F4B63DAF}">
      <dsp:nvSpPr>
        <dsp:cNvPr id="0" name=""/>
        <dsp:cNvSpPr/>
      </dsp:nvSpPr>
      <dsp:spPr>
        <a:xfrm rot="16200000">
          <a:off x="1411449" y="2336893"/>
          <a:ext cx="553018" cy="40760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zh-CN" altLang="en-US" sz="1100" kern="1200"/>
        </a:p>
      </dsp:txBody>
      <dsp:txXfrm>
        <a:off x="1472590" y="2479555"/>
        <a:ext cx="430737" cy="244563"/>
      </dsp:txXfrm>
    </dsp:sp>
    <dsp:sp modelId="{1DCD8587-4797-4D23-A228-E2D224561A58}">
      <dsp:nvSpPr>
        <dsp:cNvPr id="0" name=""/>
        <dsp:cNvSpPr/>
      </dsp:nvSpPr>
      <dsp:spPr>
        <a:xfrm>
          <a:off x="1297690" y="1272308"/>
          <a:ext cx="780537" cy="73102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总结</a:t>
          </a:r>
        </a:p>
      </dsp:txBody>
      <dsp:txXfrm>
        <a:off x="1411997" y="1379363"/>
        <a:ext cx="551923" cy="516910"/>
      </dsp:txXfrm>
    </dsp:sp>
    <dsp:sp modelId="{276B9561-1B9C-4195-B6B3-71810A916EBD}">
      <dsp:nvSpPr>
        <dsp:cNvPr id="0" name=""/>
        <dsp:cNvSpPr/>
      </dsp:nvSpPr>
      <dsp:spPr>
        <a:xfrm rot="19800000">
          <a:off x="2183244" y="987123"/>
          <a:ext cx="557512" cy="40760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zh-CN" altLang="en-US" sz="1100" kern="1200"/>
        </a:p>
      </dsp:txBody>
      <dsp:txXfrm>
        <a:off x="2191435" y="1099214"/>
        <a:ext cx="435231" cy="244563"/>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0CB2E1-3CC6-41AD-9571-01CD7E22610B}" type="datetimeFigureOut">
              <a:rPr lang="zh-CN" altLang="en-US" smtClean="0"/>
              <a:t>2022/9/15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104F5C-A178-44E9-B42A-8A18B6BB8575}" type="slidenum">
              <a:rPr lang="zh-CN" altLang="en-US" smtClean="0"/>
              <a:t>‹#›</a:t>
            </a:fld>
            <a:endParaRPr lang="zh-CN" altLang="en-US"/>
          </a:p>
        </p:txBody>
      </p:sp>
    </p:spTree>
    <p:extLst>
      <p:ext uri="{BB962C8B-B14F-4D97-AF65-F5344CB8AC3E}">
        <p14:creationId xmlns:p14="http://schemas.microsoft.com/office/powerpoint/2010/main" val="2088982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104F5C-A178-44E9-B42A-8A18B6BB8575}" type="slidenum">
              <a:rPr lang="zh-CN" altLang="en-US" smtClean="0"/>
              <a:t>1</a:t>
            </a:fld>
            <a:endParaRPr lang="zh-CN" altLang="en-US"/>
          </a:p>
        </p:txBody>
      </p:sp>
    </p:spTree>
    <p:extLst>
      <p:ext uri="{BB962C8B-B14F-4D97-AF65-F5344CB8AC3E}">
        <p14:creationId xmlns:p14="http://schemas.microsoft.com/office/powerpoint/2010/main" val="39904907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104F5C-A178-44E9-B42A-8A18B6BB8575}" type="slidenum">
              <a:rPr lang="zh-CN" altLang="en-US" smtClean="0"/>
              <a:t>10</a:t>
            </a:fld>
            <a:endParaRPr lang="zh-CN" altLang="en-US"/>
          </a:p>
        </p:txBody>
      </p:sp>
    </p:spTree>
    <p:extLst>
      <p:ext uri="{BB962C8B-B14F-4D97-AF65-F5344CB8AC3E}">
        <p14:creationId xmlns:p14="http://schemas.microsoft.com/office/powerpoint/2010/main" val="42509386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104F5C-A178-44E9-B42A-8A18B6BB8575}" type="slidenum">
              <a:rPr lang="zh-CN" altLang="en-US" smtClean="0"/>
              <a:t>11</a:t>
            </a:fld>
            <a:endParaRPr lang="zh-CN" altLang="en-US"/>
          </a:p>
        </p:txBody>
      </p:sp>
    </p:spTree>
    <p:extLst>
      <p:ext uri="{BB962C8B-B14F-4D97-AF65-F5344CB8AC3E}">
        <p14:creationId xmlns:p14="http://schemas.microsoft.com/office/powerpoint/2010/main" val="42509386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104F5C-A178-44E9-B42A-8A18B6BB8575}" type="slidenum">
              <a:rPr lang="zh-CN" altLang="en-US" smtClean="0"/>
              <a:t>12</a:t>
            </a:fld>
            <a:endParaRPr lang="zh-CN" altLang="en-US"/>
          </a:p>
        </p:txBody>
      </p:sp>
    </p:spTree>
    <p:extLst>
      <p:ext uri="{BB962C8B-B14F-4D97-AF65-F5344CB8AC3E}">
        <p14:creationId xmlns:p14="http://schemas.microsoft.com/office/powerpoint/2010/main" val="6619706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104F5C-A178-44E9-B42A-8A18B6BB8575}" type="slidenum">
              <a:rPr lang="zh-CN" altLang="en-US" smtClean="0"/>
              <a:t>13</a:t>
            </a:fld>
            <a:endParaRPr lang="zh-CN" altLang="en-US"/>
          </a:p>
        </p:txBody>
      </p:sp>
    </p:spTree>
    <p:extLst>
      <p:ext uri="{BB962C8B-B14F-4D97-AF65-F5344CB8AC3E}">
        <p14:creationId xmlns:p14="http://schemas.microsoft.com/office/powerpoint/2010/main" val="12275826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104F5C-A178-44E9-B42A-8A18B6BB8575}" type="slidenum">
              <a:rPr lang="zh-CN" altLang="en-US" smtClean="0"/>
              <a:t>2</a:t>
            </a:fld>
            <a:endParaRPr lang="zh-CN" altLang="en-US"/>
          </a:p>
        </p:txBody>
      </p:sp>
    </p:spTree>
    <p:extLst>
      <p:ext uri="{BB962C8B-B14F-4D97-AF65-F5344CB8AC3E}">
        <p14:creationId xmlns:p14="http://schemas.microsoft.com/office/powerpoint/2010/main" val="2619756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55B25F-535F-4C5D-B1DA-56F763568BB0}" type="slidenum">
              <a:rPr lang="zh-CN" altLang="en-US" smtClean="0"/>
              <a:t>3</a:t>
            </a:fld>
            <a:endParaRPr lang="zh-CN" altLang="en-US"/>
          </a:p>
        </p:txBody>
      </p:sp>
    </p:spTree>
    <p:extLst>
      <p:ext uri="{BB962C8B-B14F-4D97-AF65-F5344CB8AC3E}">
        <p14:creationId xmlns:p14="http://schemas.microsoft.com/office/powerpoint/2010/main" val="1779772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pPr>
            <a:r>
              <a:rPr lang="zh-CN"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课前导学、线上自主学习</a:t>
            </a:r>
            <a:r>
              <a:rPr lang="zh-CN" altLang="en-US"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a:t>
            </a:r>
            <a:r>
              <a:rPr lang="zh-CN"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线下课堂重点难点讲解</a:t>
            </a:r>
            <a:r>
              <a:rPr lang="zh-CN" altLang="en-US"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a:t>
            </a:r>
            <a:r>
              <a:rPr lang="zh-CN"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线上线下</a:t>
            </a:r>
            <a:r>
              <a:rPr lang="zh-CN" altLang="en-US"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作业、</a:t>
            </a:r>
            <a:r>
              <a:rPr lang="zh-CN"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深度讨论、</a:t>
            </a:r>
            <a:r>
              <a:rPr lang="en-US"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 </a:t>
            </a:r>
            <a:r>
              <a:rPr lang="zh-CN"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过程性考核</a:t>
            </a:r>
            <a:endParaRPr lang="en-US"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endParaRPr>
          </a:p>
          <a:p>
            <a:pPr>
              <a:lnSpc>
                <a:spcPct val="150000"/>
              </a:lnSpc>
            </a:pPr>
            <a:endParaRPr lang="en-US"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endParaRPr>
          </a:p>
          <a:p>
            <a:pPr marL="0" marR="0" lvl="0" indent="0" algn="l" defTabSz="951230" rtl="0" eaLnBrk="1" fontAlgn="auto" latinLnBrk="0" hangingPunct="1">
              <a:lnSpc>
                <a:spcPct val="150000"/>
              </a:lnSpc>
              <a:spcBef>
                <a:spcPts val="0"/>
              </a:spcBef>
              <a:spcAft>
                <a:spcPts val="0"/>
              </a:spcAft>
              <a:buClrTx/>
              <a:buSzTx/>
              <a:buFontTx/>
              <a:buNone/>
              <a:tabLst/>
              <a:defRPr/>
            </a:pP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教师从单纯知识传授者</a:t>
            </a:r>
            <a:r>
              <a:rPr lang="en-US"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 </a:t>
            </a:r>
            <a:r>
              <a:rPr lang="en-US" altLang="zh-CN" sz="1200" kern="100" dirty="0">
                <a:solidFill>
                  <a:srgbClr val="191919"/>
                </a:solidFill>
                <a:latin typeface="Arial" panose="020B0604020202020204" pitchFamily="34" charset="0"/>
                <a:ea typeface="宋体" panose="02010600030101010101" pitchFamily="2" charset="-122"/>
                <a:cs typeface="Arial" panose="020B0604020202020204" pitchFamily="34" charset="0"/>
                <a:sym typeface="Wingdings" panose="05000000000000000000" pitchFamily="2" charset="2"/>
              </a:rPr>
              <a:t>  </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学习协导者与知识创造者</a:t>
            </a:r>
            <a:r>
              <a:rPr lang="zh-CN" altLang="en-US"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“教师讲授为主”</a:t>
            </a:r>
            <a:r>
              <a:rPr lang="zh-CN" altLang="en-US" sz="1200" kern="100" dirty="0">
                <a:solidFill>
                  <a:srgbClr val="191919"/>
                </a:solidFill>
                <a:latin typeface="Arial" panose="020B0604020202020204" pitchFamily="34" charset="0"/>
                <a:ea typeface="宋体" panose="02010600030101010101" pitchFamily="2" charset="-122"/>
                <a:cs typeface="Arial" panose="020B0604020202020204" pitchFamily="34" charset="0"/>
              </a:rPr>
              <a:t> </a:t>
            </a:r>
            <a:r>
              <a:rPr lang="en-US" altLang="zh-CN" sz="1200" kern="100" dirty="0">
                <a:solidFill>
                  <a:srgbClr val="191919"/>
                </a:solidFill>
                <a:latin typeface="Arial" panose="020B0604020202020204" pitchFamily="34" charset="0"/>
                <a:ea typeface="宋体" panose="02010600030101010101" pitchFamily="2" charset="-122"/>
                <a:cs typeface="Arial" panose="020B0604020202020204" pitchFamily="34" charset="0"/>
                <a:sym typeface="Wingdings" panose="05000000000000000000" pitchFamily="2" charset="2"/>
              </a:rPr>
              <a:t></a:t>
            </a:r>
            <a:r>
              <a:rPr lang="zh-CN" altLang="en-US" sz="1200" kern="100" dirty="0">
                <a:solidFill>
                  <a:srgbClr val="191919"/>
                </a:solidFill>
                <a:latin typeface="Arial" panose="020B0604020202020204" pitchFamily="34" charset="0"/>
                <a:ea typeface="宋体" panose="02010600030101010101" pitchFamily="2" charset="-122"/>
                <a:cs typeface="Arial" panose="020B0604020202020204" pitchFamily="34" charset="0"/>
              </a:rPr>
              <a:t>  </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“学生自主学习为主”</a:t>
            </a:r>
            <a:endParaRPr lang="en-US"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endParaRPr>
          </a:p>
          <a:p>
            <a:pPr marL="0" marR="0" lvl="0" indent="0" algn="l" defTabSz="951230" rtl="0" eaLnBrk="1" fontAlgn="auto" latinLnBrk="0" hangingPunct="1">
              <a:lnSpc>
                <a:spcPct val="150000"/>
              </a:lnSpc>
              <a:spcBef>
                <a:spcPts val="0"/>
              </a:spcBef>
              <a:spcAft>
                <a:spcPts val="0"/>
              </a:spcAft>
              <a:buClrTx/>
              <a:buSzTx/>
              <a:buFontTx/>
              <a:buNone/>
              <a:tabLst/>
              <a:defRPr/>
            </a:pP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负责解答学生</a:t>
            </a:r>
            <a:r>
              <a:rPr lang="zh-CN" altLang="zh-CN" sz="1200" b="1" kern="100" dirty="0">
                <a:solidFill>
                  <a:srgbClr val="C00000"/>
                </a:solidFill>
                <a:latin typeface="Arial" panose="020B0604020202020204" pitchFamily="34" charset="0"/>
                <a:ea typeface="宋体" panose="02010600030101010101" pitchFamily="2" charset="-122"/>
                <a:cs typeface="Arial" panose="020B0604020202020204" pitchFamily="34" charset="0"/>
              </a:rPr>
              <a:t>为何学</a:t>
            </a:r>
            <a:r>
              <a:rPr lang="zh-CN" altLang="zh-CN" sz="1200" kern="100" dirty="0">
                <a:solidFill>
                  <a:srgbClr val="007D36"/>
                </a:solidFill>
                <a:latin typeface="Arial" panose="020B0604020202020204" pitchFamily="34" charset="0"/>
                <a:ea typeface="宋体" panose="02010600030101010101" pitchFamily="2" charset="-122"/>
                <a:cs typeface="Arial" panose="020B0604020202020204" pitchFamily="34" charset="0"/>
              </a:rPr>
              <a:t>、</a:t>
            </a:r>
            <a:r>
              <a:rPr lang="zh-CN" altLang="zh-CN" sz="1200" b="1" kern="100" dirty="0">
                <a:solidFill>
                  <a:srgbClr val="C00000"/>
                </a:solidFill>
                <a:latin typeface="Arial" panose="020B0604020202020204" pitchFamily="34" charset="0"/>
                <a:ea typeface="宋体" panose="02010600030101010101" pitchFamily="2" charset="-122"/>
                <a:cs typeface="Arial" panose="020B0604020202020204" pitchFamily="34" charset="0"/>
              </a:rPr>
              <a:t>如何学</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以及</a:t>
            </a:r>
            <a:r>
              <a:rPr lang="zh-CN" altLang="zh-CN" sz="1200" b="1" kern="100" dirty="0">
                <a:solidFill>
                  <a:srgbClr val="C00000"/>
                </a:solidFill>
                <a:latin typeface="Arial" panose="020B0604020202020204" pitchFamily="34" charset="0"/>
                <a:ea typeface="宋体" panose="02010600030101010101" pitchFamily="2" charset="-122"/>
                <a:cs typeface="Arial" panose="020B0604020202020204" pitchFamily="34" charset="0"/>
              </a:rPr>
              <a:t>怎么学</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的疑问，</a:t>
            </a:r>
            <a:r>
              <a:rPr lang="zh-CN" altLang="en-US"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帮</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学生找到合适有效的学习方法和路径，促进学生成为自立的学习者。</a:t>
            </a:r>
          </a:p>
          <a:p>
            <a:pPr marL="0" marR="0" lvl="0" indent="0" algn="l" defTabSz="951230" rtl="0" eaLnBrk="1" fontAlgn="auto" latinLnBrk="0" hangingPunct="1">
              <a:lnSpc>
                <a:spcPct val="150000"/>
              </a:lnSpc>
              <a:spcBef>
                <a:spcPts val="0"/>
              </a:spcBef>
              <a:spcAft>
                <a:spcPts val="0"/>
              </a:spcAft>
              <a:buClrTx/>
              <a:buSzTx/>
              <a:buFontTx/>
              <a:buNone/>
              <a:tabLst/>
              <a:defRPr/>
            </a:pPr>
            <a:endParaRPr lang="zh-CN" altLang="en-US" sz="1200" kern="100" dirty="0">
              <a:solidFill>
                <a:srgbClr val="191919"/>
              </a:solidFill>
              <a:latin typeface="仿宋" panose="02010609060101010101" pitchFamily="49" charset="-122"/>
              <a:ea typeface="仿宋" panose="02010609060101010101" pitchFamily="49" charset="-122"/>
              <a:cs typeface="Arial" panose="020B0604020202020204" pitchFamily="34" charset="0"/>
            </a:endParaRPr>
          </a:p>
          <a:p>
            <a:pPr marL="0" marR="0" lvl="0" indent="0" algn="l" defTabSz="951230" rtl="0" eaLnBrk="1" fontAlgn="auto" latinLnBrk="0" hangingPunct="1">
              <a:lnSpc>
                <a:spcPct val="150000"/>
              </a:lnSpc>
              <a:spcBef>
                <a:spcPts val="0"/>
              </a:spcBef>
              <a:spcAft>
                <a:spcPts val="0"/>
              </a:spcAft>
              <a:buClrTx/>
              <a:buSzTx/>
              <a:buFontTx/>
              <a:buNone/>
              <a:tabLst/>
              <a:defRPr/>
            </a:pPr>
            <a:endParaRPr lang="en-US"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endParaRPr>
          </a:p>
          <a:p>
            <a:pPr>
              <a:lnSpc>
                <a:spcPct val="150000"/>
              </a:lnSpc>
            </a:pPr>
            <a:endParaRPr lang="zh-CN" altLang="en-US" sz="1200" b="1" dirty="0">
              <a:solidFill>
                <a:srgbClr val="0070C0"/>
              </a:solidFill>
              <a:latin typeface="仿宋" panose="02010609060101010101" pitchFamily="49" charset="-122"/>
              <a:ea typeface="仿宋" panose="02010609060101010101" pitchFamily="49" charset="-122"/>
            </a:endParaRPr>
          </a:p>
          <a:p>
            <a:endParaRPr lang="zh-CN" altLang="en-US" dirty="0"/>
          </a:p>
        </p:txBody>
      </p:sp>
      <p:sp>
        <p:nvSpPr>
          <p:cNvPr id="4" name="灯片编号占位符 3"/>
          <p:cNvSpPr>
            <a:spLocks noGrp="1"/>
          </p:cNvSpPr>
          <p:nvPr>
            <p:ph type="sldNum" sz="quarter" idx="5"/>
          </p:nvPr>
        </p:nvSpPr>
        <p:spPr/>
        <p:txBody>
          <a:bodyPr/>
          <a:lstStyle/>
          <a:p>
            <a:fld id="{A555B25F-535F-4C5D-B1DA-56F763568BB0}" type="slidenum">
              <a:rPr lang="zh-CN" altLang="en-US" smtClean="0"/>
              <a:t>4</a:t>
            </a:fld>
            <a:endParaRPr lang="zh-CN" altLang="en-US"/>
          </a:p>
        </p:txBody>
      </p:sp>
    </p:spTree>
    <p:extLst>
      <p:ext uri="{BB962C8B-B14F-4D97-AF65-F5344CB8AC3E}">
        <p14:creationId xmlns:p14="http://schemas.microsoft.com/office/powerpoint/2010/main" val="2734580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pPr>
            <a:r>
              <a:rPr lang="zh-CN"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课前导学、线上自主学习</a:t>
            </a:r>
            <a:r>
              <a:rPr lang="zh-CN" altLang="en-US"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a:t>
            </a:r>
            <a:r>
              <a:rPr lang="zh-CN"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线下课堂重点难点讲解</a:t>
            </a:r>
            <a:r>
              <a:rPr lang="zh-CN" altLang="en-US"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a:t>
            </a:r>
            <a:r>
              <a:rPr lang="zh-CN"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线上线下</a:t>
            </a:r>
            <a:r>
              <a:rPr lang="zh-CN" altLang="en-US"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作业、</a:t>
            </a:r>
            <a:r>
              <a:rPr lang="zh-CN"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深度讨论、</a:t>
            </a:r>
            <a:r>
              <a:rPr lang="en-US"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 </a:t>
            </a:r>
            <a:r>
              <a:rPr lang="zh-CN"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rPr>
              <a:t>过程性考核</a:t>
            </a:r>
            <a:endParaRPr lang="en-US"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endParaRPr>
          </a:p>
          <a:p>
            <a:pPr>
              <a:lnSpc>
                <a:spcPct val="150000"/>
              </a:lnSpc>
            </a:pPr>
            <a:endParaRPr lang="en-US" altLang="zh-CN" sz="1200" b="1" kern="100" dirty="0">
              <a:solidFill>
                <a:srgbClr val="0070C0"/>
              </a:solidFill>
              <a:latin typeface="仿宋" panose="02010609060101010101" pitchFamily="49" charset="-122"/>
              <a:ea typeface="仿宋" panose="02010609060101010101" pitchFamily="49" charset="-122"/>
              <a:cs typeface="Arial" panose="020B0604020202020204" pitchFamily="34" charset="0"/>
            </a:endParaRPr>
          </a:p>
          <a:p>
            <a:pPr marL="0" marR="0" lvl="0" indent="0" algn="l" defTabSz="951230" rtl="0" eaLnBrk="1" fontAlgn="auto" latinLnBrk="0" hangingPunct="1">
              <a:lnSpc>
                <a:spcPct val="150000"/>
              </a:lnSpc>
              <a:spcBef>
                <a:spcPts val="0"/>
              </a:spcBef>
              <a:spcAft>
                <a:spcPts val="0"/>
              </a:spcAft>
              <a:buClrTx/>
              <a:buSzTx/>
              <a:buFontTx/>
              <a:buNone/>
              <a:tabLst/>
              <a:defRPr/>
            </a:pP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教师从单纯知识传授者</a:t>
            </a:r>
            <a:r>
              <a:rPr lang="en-US"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 </a:t>
            </a:r>
            <a:r>
              <a:rPr lang="en-US" altLang="zh-CN" sz="1200" kern="100" dirty="0">
                <a:solidFill>
                  <a:srgbClr val="191919"/>
                </a:solidFill>
                <a:latin typeface="Arial" panose="020B0604020202020204" pitchFamily="34" charset="0"/>
                <a:ea typeface="宋体" panose="02010600030101010101" pitchFamily="2" charset="-122"/>
                <a:cs typeface="Arial" panose="020B0604020202020204" pitchFamily="34" charset="0"/>
                <a:sym typeface="Wingdings" panose="05000000000000000000" pitchFamily="2" charset="2"/>
              </a:rPr>
              <a:t>  </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学习协导者与知识创造者</a:t>
            </a:r>
            <a:r>
              <a:rPr lang="zh-CN" altLang="en-US"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“教师讲授为主”</a:t>
            </a:r>
            <a:r>
              <a:rPr lang="zh-CN" altLang="en-US" sz="1200" kern="100" dirty="0">
                <a:solidFill>
                  <a:srgbClr val="191919"/>
                </a:solidFill>
                <a:latin typeface="Arial" panose="020B0604020202020204" pitchFamily="34" charset="0"/>
                <a:ea typeface="宋体" panose="02010600030101010101" pitchFamily="2" charset="-122"/>
                <a:cs typeface="Arial" panose="020B0604020202020204" pitchFamily="34" charset="0"/>
              </a:rPr>
              <a:t> </a:t>
            </a:r>
            <a:r>
              <a:rPr lang="en-US" altLang="zh-CN" sz="1200" kern="100" dirty="0">
                <a:solidFill>
                  <a:srgbClr val="191919"/>
                </a:solidFill>
                <a:latin typeface="Arial" panose="020B0604020202020204" pitchFamily="34" charset="0"/>
                <a:ea typeface="宋体" panose="02010600030101010101" pitchFamily="2" charset="-122"/>
                <a:cs typeface="Arial" panose="020B0604020202020204" pitchFamily="34" charset="0"/>
                <a:sym typeface="Wingdings" panose="05000000000000000000" pitchFamily="2" charset="2"/>
              </a:rPr>
              <a:t></a:t>
            </a:r>
            <a:r>
              <a:rPr lang="zh-CN" altLang="en-US" sz="1200" kern="100" dirty="0">
                <a:solidFill>
                  <a:srgbClr val="191919"/>
                </a:solidFill>
                <a:latin typeface="Arial" panose="020B0604020202020204" pitchFamily="34" charset="0"/>
                <a:ea typeface="宋体" panose="02010600030101010101" pitchFamily="2" charset="-122"/>
                <a:cs typeface="Arial" panose="020B0604020202020204" pitchFamily="34" charset="0"/>
              </a:rPr>
              <a:t>  </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“学生自主学习为主”</a:t>
            </a:r>
            <a:endParaRPr lang="en-US"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endParaRPr>
          </a:p>
          <a:p>
            <a:pPr marL="0" marR="0" lvl="0" indent="0" algn="l" defTabSz="951230" rtl="0" eaLnBrk="1" fontAlgn="auto" latinLnBrk="0" hangingPunct="1">
              <a:lnSpc>
                <a:spcPct val="150000"/>
              </a:lnSpc>
              <a:spcBef>
                <a:spcPts val="0"/>
              </a:spcBef>
              <a:spcAft>
                <a:spcPts val="0"/>
              </a:spcAft>
              <a:buClrTx/>
              <a:buSzTx/>
              <a:buFontTx/>
              <a:buNone/>
              <a:tabLst/>
              <a:defRPr/>
            </a:pP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负责解答学生</a:t>
            </a:r>
            <a:r>
              <a:rPr lang="zh-CN" altLang="zh-CN" sz="1200" b="1" kern="100" dirty="0">
                <a:solidFill>
                  <a:srgbClr val="C00000"/>
                </a:solidFill>
                <a:latin typeface="Arial" panose="020B0604020202020204" pitchFamily="34" charset="0"/>
                <a:ea typeface="宋体" panose="02010600030101010101" pitchFamily="2" charset="-122"/>
                <a:cs typeface="Arial" panose="020B0604020202020204" pitchFamily="34" charset="0"/>
              </a:rPr>
              <a:t>为何学</a:t>
            </a:r>
            <a:r>
              <a:rPr lang="zh-CN" altLang="zh-CN" sz="1200" kern="100" dirty="0">
                <a:solidFill>
                  <a:srgbClr val="007D36"/>
                </a:solidFill>
                <a:latin typeface="Arial" panose="020B0604020202020204" pitchFamily="34" charset="0"/>
                <a:ea typeface="宋体" panose="02010600030101010101" pitchFamily="2" charset="-122"/>
                <a:cs typeface="Arial" panose="020B0604020202020204" pitchFamily="34" charset="0"/>
              </a:rPr>
              <a:t>、</a:t>
            </a:r>
            <a:r>
              <a:rPr lang="zh-CN" altLang="zh-CN" sz="1200" b="1" kern="100" dirty="0">
                <a:solidFill>
                  <a:srgbClr val="C00000"/>
                </a:solidFill>
                <a:latin typeface="Arial" panose="020B0604020202020204" pitchFamily="34" charset="0"/>
                <a:ea typeface="宋体" panose="02010600030101010101" pitchFamily="2" charset="-122"/>
                <a:cs typeface="Arial" panose="020B0604020202020204" pitchFamily="34" charset="0"/>
              </a:rPr>
              <a:t>如何学</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以及</a:t>
            </a:r>
            <a:r>
              <a:rPr lang="zh-CN" altLang="zh-CN" sz="1200" b="1" kern="100" dirty="0">
                <a:solidFill>
                  <a:srgbClr val="C00000"/>
                </a:solidFill>
                <a:latin typeface="Arial" panose="020B0604020202020204" pitchFamily="34" charset="0"/>
                <a:ea typeface="宋体" panose="02010600030101010101" pitchFamily="2" charset="-122"/>
                <a:cs typeface="Arial" panose="020B0604020202020204" pitchFamily="34" charset="0"/>
              </a:rPr>
              <a:t>怎么学</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的疑问，</a:t>
            </a:r>
            <a:r>
              <a:rPr lang="zh-CN" altLang="en-US"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帮</a:t>
            </a:r>
            <a:r>
              <a:rPr lang="zh-CN"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rPr>
              <a:t>学生找到合适有效的学习方法和路径，促进学生成为自立的学习者。</a:t>
            </a:r>
          </a:p>
          <a:p>
            <a:pPr marL="0" marR="0" lvl="0" indent="0" algn="l" defTabSz="951230" rtl="0" eaLnBrk="1" fontAlgn="auto" latinLnBrk="0" hangingPunct="1">
              <a:lnSpc>
                <a:spcPct val="150000"/>
              </a:lnSpc>
              <a:spcBef>
                <a:spcPts val="0"/>
              </a:spcBef>
              <a:spcAft>
                <a:spcPts val="0"/>
              </a:spcAft>
              <a:buClrTx/>
              <a:buSzTx/>
              <a:buFontTx/>
              <a:buNone/>
              <a:tabLst/>
              <a:defRPr/>
            </a:pPr>
            <a:endParaRPr lang="zh-CN" altLang="en-US" sz="1200" kern="100" dirty="0">
              <a:solidFill>
                <a:srgbClr val="191919"/>
              </a:solidFill>
              <a:latin typeface="仿宋" panose="02010609060101010101" pitchFamily="49" charset="-122"/>
              <a:ea typeface="仿宋" panose="02010609060101010101" pitchFamily="49" charset="-122"/>
              <a:cs typeface="Arial" panose="020B0604020202020204" pitchFamily="34" charset="0"/>
            </a:endParaRPr>
          </a:p>
          <a:p>
            <a:pPr marL="0" marR="0" lvl="0" indent="0" algn="l" defTabSz="951230" rtl="0" eaLnBrk="1" fontAlgn="auto" latinLnBrk="0" hangingPunct="1">
              <a:lnSpc>
                <a:spcPct val="150000"/>
              </a:lnSpc>
              <a:spcBef>
                <a:spcPts val="0"/>
              </a:spcBef>
              <a:spcAft>
                <a:spcPts val="0"/>
              </a:spcAft>
              <a:buClrTx/>
              <a:buSzTx/>
              <a:buFontTx/>
              <a:buNone/>
              <a:tabLst/>
              <a:defRPr/>
            </a:pPr>
            <a:endParaRPr lang="en-US" altLang="zh-CN" sz="1200" kern="100" dirty="0">
              <a:solidFill>
                <a:srgbClr val="191919"/>
              </a:solidFill>
              <a:latin typeface="仿宋" panose="02010609060101010101" pitchFamily="49" charset="-122"/>
              <a:ea typeface="仿宋" panose="02010609060101010101" pitchFamily="49" charset="-122"/>
              <a:cs typeface="Arial" panose="020B0604020202020204" pitchFamily="34" charset="0"/>
            </a:endParaRPr>
          </a:p>
          <a:p>
            <a:pPr>
              <a:lnSpc>
                <a:spcPct val="150000"/>
              </a:lnSpc>
            </a:pPr>
            <a:endParaRPr lang="zh-CN" altLang="en-US" sz="1200" b="1" dirty="0">
              <a:solidFill>
                <a:srgbClr val="0070C0"/>
              </a:solidFill>
              <a:latin typeface="仿宋" panose="02010609060101010101" pitchFamily="49" charset="-122"/>
              <a:ea typeface="仿宋" panose="02010609060101010101" pitchFamily="49" charset="-122"/>
            </a:endParaRPr>
          </a:p>
          <a:p>
            <a:endParaRPr lang="zh-CN" altLang="en-US" dirty="0"/>
          </a:p>
        </p:txBody>
      </p:sp>
      <p:sp>
        <p:nvSpPr>
          <p:cNvPr id="4" name="灯片编号占位符 3"/>
          <p:cNvSpPr>
            <a:spLocks noGrp="1"/>
          </p:cNvSpPr>
          <p:nvPr>
            <p:ph type="sldNum" sz="quarter" idx="5"/>
          </p:nvPr>
        </p:nvSpPr>
        <p:spPr/>
        <p:txBody>
          <a:bodyPr/>
          <a:lstStyle/>
          <a:p>
            <a:fld id="{A555B25F-535F-4C5D-B1DA-56F763568BB0}" type="slidenum">
              <a:rPr lang="zh-CN" altLang="en-US" smtClean="0"/>
              <a:t>5</a:t>
            </a:fld>
            <a:endParaRPr lang="zh-CN" altLang="en-US"/>
          </a:p>
        </p:txBody>
      </p:sp>
    </p:spTree>
    <p:extLst>
      <p:ext uri="{BB962C8B-B14F-4D97-AF65-F5344CB8AC3E}">
        <p14:creationId xmlns:p14="http://schemas.microsoft.com/office/powerpoint/2010/main" val="8733555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104F5C-A178-44E9-B42A-8A18B6BB8575}" type="slidenum">
              <a:rPr lang="zh-CN" altLang="en-US" smtClean="0"/>
              <a:t>6</a:t>
            </a:fld>
            <a:endParaRPr lang="zh-CN" altLang="en-US"/>
          </a:p>
        </p:txBody>
      </p:sp>
    </p:spTree>
    <p:extLst>
      <p:ext uri="{BB962C8B-B14F-4D97-AF65-F5344CB8AC3E}">
        <p14:creationId xmlns:p14="http://schemas.microsoft.com/office/powerpoint/2010/main" val="4250938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104F5C-A178-44E9-B42A-8A18B6BB8575}" type="slidenum">
              <a:rPr lang="zh-CN" altLang="en-US" smtClean="0"/>
              <a:t>7</a:t>
            </a:fld>
            <a:endParaRPr lang="zh-CN" altLang="en-US"/>
          </a:p>
        </p:txBody>
      </p:sp>
    </p:spTree>
    <p:extLst>
      <p:ext uri="{BB962C8B-B14F-4D97-AF65-F5344CB8AC3E}">
        <p14:creationId xmlns:p14="http://schemas.microsoft.com/office/powerpoint/2010/main" val="4250938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104F5C-A178-44E9-B42A-8A18B6BB8575}" type="slidenum">
              <a:rPr lang="zh-CN" altLang="en-US" smtClean="0"/>
              <a:t>8</a:t>
            </a:fld>
            <a:endParaRPr lang="zh-CN" altLang="en-US"/>
          </a:p>
        </p:txBody>
      </p:sp>
    </p:spTree>
    <p:extLst>
      <p:ext uri="{BB962C8B-B14F-4D97-AF65-F5344CB8AC3E}">
        <p14:creationId xmlns:p14="http://schemas.microsoft.com/office/powerpoint/2010/main" val="42509386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104F5C-A178-44E9-B42A-8A18B6BB8575}" type="slidenum">
              <a:rPr lang="zh-CN" altLang="en-US" smtClean="0"/>
              <a:t>9</a:t>
            </a:fld>
            <a:endParaRPr lang="zh-CN" altLang="en-US"/>
          </a:p>
        </p:txBody>
      </p:sp>
    </p:spTree>
    <p:extLst>
      <p:ext uri="{BB962C8B-B14F-4D97-AF65-F5344CB8AC3E}">
        <p14:creationId xmlns:p14="http://schemas.microsoft.com/office/powerpoint/2010/main" val="42509386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8C591B24-B135-400F-8230-89CF208123E4}" type="datetimeFigureOut">
              <a:rPr lang="zh-CN" altLang="en-US" smtClean="0"/>
              <a:t>2022/9/15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885995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C591B24-B135-400F-8230-89CF208123E4}" type="datetimeFigureOut">
              <a:rPr lang="zh-CN" altLang="en-US" smtClean="0"/>
              <a:t>2022/9/15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3085099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C591B24-B135-400F-8230-89CF208123E4}" type="datetimeFigureOut">
              <a:rPr lang="zh-CN" altLang="en-US" smtClean="0"/>
              <a:t>2022/9/15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7732276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3600089"/>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C591B24-B135-400F-8230-89CF208123E4}" type="datetimeFigureOut">
              <a:rPr lang="zh-CN" altLang="en-US" smtClean="0"/>
              <a:t>2022/9/15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3828080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8C591B24-B135-400F-8230-89CF208123E4}" type="datetimeFigureOut">
              <a:rPr lang="zh-CN" altLang="en-US" smtClean="0"/>
              <a:t>2022/9/15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1189069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C591B24-B135-400F-8230-89CF208123E4}" type="datetimeFigureOut">
              <a:rPr lang="zh-CN" altLang="en-US" smtClean="0"/>
              <a:t>2022/9/15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305386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C591B24-B135-400F-8230-89CF208123E4}" type="datetimeFigureOut">
              <a:rPr lang="zh-CN" altLang="en-US" smtClean="0"/>
              <a:t>2022/9/15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1957020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C591B24-B135-400F-8230-89CF208123E4}" type="datetimeFigureOut">
              <a:rPr lang="zh-CN" altLang="en-US" smtClean="0"/>
              <a:t>2022/9/15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729482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C591B24-B135-400F-8230-89CF208123E4}" type="datetimeFigureOut">
              <a:rPr lang="zh-CN" altLang="en-US" smtClean="0"/>
              <a:t>2022/9/15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4145535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8C591B24-B135-400F-8230-89CF208123E4}" type="datetimeFigureOut">
              <a:rPr lang="zh-CN" altLang="en-US" smtClean="0"/>
              <a:t>2022/9/15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1047106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8C591B24-B135-400F-8230-89CF208123E4}" type="datetimeFigureOut">
              <a:rPr lang="zh-CN" altLang="en-US" smtClean="0"/>
              <a:t>2022/9/15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3440744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591B24-B135-400F-8230-89CF208123E4}" type="datetimeFigureOut">
              <a:rPr lang="zh-CN" altLang="en-US" smtClean="0"/>
              <a:t>2022/9/15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869E5F-75D2-4094-94EE-8F91CC9A6EB9}" type="slidenum">
              <a:rPr lang="zh-CN" altLang="en-US" smtClean="0"/>
              <a:t>‹#›</a:t>
            </a:fld>
            <a:endParaRPr lang="zh-CN" altLang="en-US"/>
          </a:p>
        </p:txBody>
      </p:sp>
    </p:spTree>
    <p:extLst>
      <p:ext uri="{BB962C8B-B14F-4D97-AF65-F5344CB8AC3E}">
        <p14:creationId xmlns:p14="http://schemas.microsoft.com/office/powerpoint/2010/main" val="20199040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hyperlink" Target="&#31532;6&#31456;.ppt" TargetMode="External"/><Relationship Id="rId3" Type="http://schemas.openxmlformats.org/officeDocument/2006/relationships/hyperlink" Target="&#31532;1&#31456;.ppt" TargetMode="External"/><Relationship Id="rId7" Type="http://schemas.openxmlformats.org/officeDocument/2006/relationships/hyperlink" Target="&#31532;5&#31456;.ppt" TargetMode="External"/><Relationship Id="rId12"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hyperlink" Target="&#31532;4&#31456;.ppt" TargetMode="External"/><Relationship Id="rId11" Type="http://schemas.openxmlformats.org/officeDocument/2006/relationships/image" Target="../media/image2.png"/><Relationship Id="rId5" Type="http://schemas.openxmlformats.org/officeDocument/2006/relationships/hyperlink" Target="&#31532;3&#31456;.ppt" TargetMode="External"/><Relationship Id="rId10" Type="http://schemas.openxmlformats.org/officeDocument/2006/relationships/hyperlink" Target="&#31532;8&#31456;.ppt" TargetMode="External"/><Relationship Id="rId4" Type="http://schemas.openxmlformats.org/officeDocument/2006/relationships/hyperlink" Target="&#31532;2&#31456;.ppt" TargetMode="External"/><Relationship Id="rId9" Type="http://schemas.openxmlformats.org/officeDocument/2006/relationships/hyperlink" Target="&#31532;7&#31456;.ppt"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矩形 117"/>
          <p:cNvSpPr/>
          <p:nvPr/>
        </p:nvSpPr>
        <p:spPr>
          <a:xfrm>
            <a:off x="5127225" y="6392089"/>
            <a:ext cx="1928477" cy="276999"/>
          </a:xfrm>
          <a:prstGeom prst="rect">
            <a:avLst/>
          </a:prstGeom>
          <a:noFill/>
          <a:ln>
            <a:noFill/>
          </a:ln>
        </p:spPr>
        <p:txBody>
          <a:bodyPr wrap="none">
            <a:spAutoFit/>
          </a:bodyPr>
          <a:lstStyle/>
          <a:p>
            <a:pPr algn="ctr">
              <a:spcAft>
                <a:spcPts val="0"/>
              </a:spcAft>
            </a:pPr>
            <a:r>
              <a:rPr lang="en-US" altLang="zh-CN" sz="1200"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http://www.hzau.edu.cn</a:t>
            </a:r>
            <a:endParaRPr lang="zh-CN" altLang="zh-CN" sz="1200"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102" name="组合 101"/>
          <p:cNvGrpSpPr/>
          <p:nvPr/>
        </p:nvGrpSpPr>
        <p:grpSpPr>
          <a:xfrm>
            <a:off x="10942178" y="255986"/>
            <a:ext cx="908447" cy="2064468"/>
            <a:chOff x="10405389" y="316351"/>
            <a:chExt cx="908447" cy="2064468"/>
          </a:xfrm>
          <a:solidFill>
            <a:srgbClr val="007D36"/>
          </a:solidFill>
        </p:grpSpPr>
        <p:grpSp>
          <p:nvGrpSpPr>
            <p:cNvPr id="100" name="组合 99"/>
            <p:cNvGrpSpPr/>
            <p:nvPr/>
          </p:nvGrpSpPr>
          <p:grpSpPr>
            <a:xfrm>
              <a:off x="10405389" y="701096"/>
              <a:ext cx="361373" cy="1679723"/>
              <a:chOff x="11394622" y="701096"/>
              <a:chExt cx="361373" cy="1679723"/>
            </a:xfrm>
            <a:grpFill/>
          </p:grpSpPr>
          <p:sp>
            <p:nvSpPr>
              <p:cNvPr id="142" name="Freeform 6"/>
              <p:cNvSpPr>
                <a:spLocks/>
              </p:cNvSpPr>
              <p:nvPr/>
            </p:nvSpPr>
            <p:spPr bwMode="auto">
              <a:xfrm>
                <a:off x="11394622" y="2133160"/>
                <a:ext cx="361373" cy="247659"/>
              </a:xfrm>
              <a:custGeom>
                <a:avLst/>
                <a:gdLst>
                  <a:gd name="T0" fmla="*/ 569 w 569"/>
                  <a:gd name="T1" fmla="*/ 312 h 389"/>
                  <a:gd name="T2" fmla="*/ 546 w 569"/>
                  <a:gd name="T3" fmla="*/ 318 h 389"/>
                  <a:gd name="T4" fmla="*/ 506 w 569"/>
                  <a:gd name="T5" fmla="*/ 349 h 389"/>
                  <a:gd name="T6" fmla="*/ 439 w 569"/>
                  <a:gd name="T7" fmla="*/ 381 h 389"/>
                  <a:gd name="T8" fmla="*/ 319 w 569"/>
                  <a:gd name="T9" fmla="*/ 320 h 389"/>
                  <a:gd name="T10" fmla="*/ 263 w 569"/>
                  <a:gd name="T11" fmla="*/ 272 h 389"/>
                  <a:gd name="T12" fmla="*/ 208 w 569"/>
                  <a:gd name="T13" fmla="*/ 224 h 389"/>
                  <a:gd name="T14" fmla="*/ 7 w 569"/>
                  <a:gd name="T15" fmla="*/ 381 h 389"/>
                  <a:gd name="T16" fmla="*/ 0 w 569"/>
                  <a:gd name="T17" fmla="*/ 373 h 389"/>
                  <a:gd name="T18" fmla="*/ 16 w 569"/>
                  <a:gd name="T19" fmla="*/ 354 h 389"/>
                  <a:gd name="T20" fmla="*/ 220 w 569"/>
                  <a:gd name="T21" fmla="*/ 81 h 389"/>
                  <a:gd name="T22" fmla="*/ 241 w 569"/>
                  <a:gd name="T23" fmla="*/ 20 h 389"/>
                  <a:gd name="T24" fmla="*/ 264 w 569"/>
                  <a:gd name="T25" fmla="*/ 5 h 389"/>
                  <a:gd name="T26" fmla="*/ 304 w 569"/>
                  <a:gd name="T27" fmla="*/ 24 h 389"/>
                  <a:gd name="T28" fmla="*/ 315 w 569"/>
                  <a:gd name="T29" fmla="*/ 90 h 389"/>
                  <a:gd name="T30" fmla="*/ 253 w 569"/>
                  <a:gd name="T31" fmla="*/ 163 h 389"/>
                  <a:gd name="T32" fmla="*/ 308 w 569"/>
                  <a:gd name="T33" fmla="*/ 204 h 389"/>
                  <a:gd name="T34" fmla="*/ 524 w 569"/>
                  <a:gd name="T35" fmla="*/ 289 h 389"/>
                  <a:gd name="T36" fmla="*/ 569 w 569"/>
                  <a:gd name="T37" fmla="*/ 304 h 389"/>
                  <a:gd name="T38" fmla="*/ 569 w 569"/>
                  <a:gd name="T39" fmla="*/ 312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9" h="389">
                    <a:moveTo>
                      <a:pt x="569" y="312"/>
                    </a:moveTo>
                    <a:cubicBezTo>
                      <a:pt x="561" y="314"/>
                      <a:pt x="554" y="317"/>
                      <a:pt x="546" y="318"/>
                    </a:cubicBezTo>
                    <a:cubicBezTo>
                      <a:pt x="526" y="320"/>
                      <a:pt x="514" y="331"/>
                      <a:pt x="506" y="349"/>
                    </a:cubicBezTo>
                    <a:cubicBezTo>
                      <a:pt x="492" y="379"/>
                      <a:pt x="472" y="389"/>
                      <a:pt x="439" y="381"/>
                    </a:cubicBezTo>
                    <a:cubicBezTo>
                      <a:pt x="394" y="371"/>
                      <a:pt x="355" y="348"/>
                      <a:pt x="319" y="320"/>
                    </a:cubicBezTo>
                    <a:cubicBezTo>
                      <a:pt x="300" y="305"/>
                      <a:pt x="282" y="288"/>
                      <a:pt x="263" y="272"/>
                    </a:cubicBezTo>
                    <a:cubicBezTo>
                      <a:pt x="245" y="256"/>
                      <a:pt x="227" y="241"/>
                      <a:pt x="208" y="224"/>
                    </a:cubicBezTo>
                    <a:cubicBezTo>
                      <a:pt x="157" y="292"/>
                      <a:pt x="87" y="344"/>
                      <a:pt x="7" y="381"/>
                    </a:cubicBezTo>
                    <a:cubicBezTo>
                      <a:pt x="4" y="378"/>
                      <a:pt x="2" y="376"/>
                      <a:pt x="0" y="373"/>
                    </a:cubicBezTo>
                    <a:cubicBezTo>
                      <a:pt x="5" y="366"/>
                      <a:pt x="10" y="360"/>
                      <a:pt x="16" y="354"/>
                    </a:cubicBezTo>
                    <a:cubicBezTo>
                      <a:pt x="93" y="269"/>
                      <a:pt x="161" y="178"/>
                      <a:pt x="220" y="81"/>
                    </a:cubicBezTo>
                    <a:cubicBezTo>
                      <a:pt x="231" y="63"/>
                      <a:pt x="237" y="40"/>
                      <a:pt x="241" y="20"/>
                    </a:cubicBezTo>
                    <a:cubicBezTo>
                      <a:pt x="245" y="4"/>
                      <a:pt x="251" y="0"/>
                      <a:pt x="264" y="5"/>
                    </a:cubicBezTo>
                    <a:cubicBezTo>
                      <a:pt x="278" y="10"/>
                      <a:pt x="291" y="17"/>
                      <a:pt x="304" y="24"/>
                    </a:cubicBezTo>
                    <a:cubicBezTo>
                      <a:pt x="330" y="40"/>
                      <a:pt x="334" y="67"/>
                      <a:pt x="315" y="90"/>
                    </a:cubicBezTo>
                    <a:cubicBezTo>
                      <a:pt x="295" y="114"/>
                      <a:pt x="275" y="137"/>
                      <a:pt x="253" y="163"/>
                    </a:cubicBezTo>
                    <a:cubicBezTo>
                      <a:pt x="272" y="178"/>
                      <a:pt x="290" y="192"/>
                      <a:pt x="308" y="204"/>
                    </a:cubicBezTo>
                    <a:cubicBezTo>
                      <a:pt x="374" y="249"/>
                      <a:pt x="447" y="274"/>
                      <a:pt x="524" y="289"/>
                    </a:cubicBezTo>
                    <a:cubicBezTo>
                      <a:pt x="540" y="291"/>
                      <a:pt x="554" y="299"/>
                      <a:pt x="569" y="304"/>
                    </a:cubicBezTo>
                    <a:cubicBezTo>
                      <a:pt x="569" y="307"/>
                      <a:pt x="569" y="309"/>
                      <a:pt x="569" y="3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9"/>
              <p:cNvSpPr>
                <a:spLocks noEditPoints="1"/>
              </p:cNvSpPr>
              <p:nvPr/>
            </p:nvSpPr>
            <p:spPr bwMode="auto">
              <a:xfrm>
                <a:off x="11406256" y="701096"/>
                <a:ext cx="342537" cy="310446"/>
              </a:xfrm>
              <a:custGeom>
                <a:avLst/>
                <a:gdLst>
                  <a:gd name="T0" fmla="*/ 309 w 540"/>
                  <a:gd name="T1" fmla="*/ 137 h 487"/>
                  <a:gd name="T2" fmla="*/ 400 w 540"/>
                  <a:gd name="T3" fmla="*/ 120 h 487"/>
                  <a:gd name="T4" fmla="*/ 465 w 540"/>
                  <a:gd name="T5" fmla="*/ 161 h 487"/>
                  <a:gd name="T6" fmla="*/ 446 w 540"/>
                  <a:gd name="T7" fmla="*/ 186 h 487"/>
                  <a:gd name="T8" fmla="*/ 373 w 540"/>
                  <a:gd name="T9" fmla="*/ 193 h 487"/>
                  <a:gd name="T10" fmla="*/ 390 w 540"/>
                  <a:gd name="T11" fmla="*/ 288 h 487"/>
                  <a:gd name="T12" fmla="*/ 364 w 540"/>
                  <a:gd name="T13" fmla="*/ 367 h 487"/>
                  <a:gd name="T14" fmla="*/ 414 w 540"/>
                  <a:gd name="T15" fmla="*/ 364 h 487"/>
                  <a:gd name="T16" fmla="*/ 457 w 540"/>
                  <a:gd name="T17" fmla="*/ 360 h 487"/>
                  <a:gd name="T18" fmla="*/ 533 w 540"/>
                  <a:gd name="T19" fmla="*/ 411 h 487"/>
                  <a:gd name="T20" fmla="*/ 508 w 540"/>
                  <a:gd name="T21" fmla="*/ 445 h 487"/>
                  <a:gd name="T22" fmla="*/ 412 w 540"/>
                  <a:gd name="T23" fmla="*/ 440 h 487"/>
                  <a:gd name="T24" fmla="*/ 81 w 540"/>
                  <a:gd name="T25" fmla="*/ 478 h 487"/>
                  <a:gd name="T26" fmla="*/ 30 w 540"/>
                  <a:gd name="T27" fmla="*/ 462 h 487"/>
                  <a:gd name="T28" fmla="*/ 11 w 540"/>
                  <a:gd name="T29" fmla="*/ 439 h 487"/>
                  <a:gd name="T30" fmla="*/ 22 w 540"/>
                  <a:gd name="T31" fmla="*/ 406 h 487"/>
                  <a:gd name="T32" fmla="*/ 91 w 540"/>
                  <a:gd name="T33" fmla="*/ 393 h 487"/>
                  <a:gd name="T34" fmla="*/ 178 w 540"/>
                  <a:gd name="T35" fmla="*/ 381 h 487"/>
                  <a:gd name="T36" fmla="*/ 161 w 540"/>
                  <a:gd name="T37" fmla="*/ 236 h 487"/>
                  <a:gd name="T38" fmla="*/ 99 w 540"/>
                  <a:gd name="T39" fmla="*/ 185 h 487"/>
                  <a:gd name="T40" fmla="*/ 119 w 540"/>
                  <a:gd name="T41" fmla="*/ 165 h 487"/>
                  <a:gd name="T42" fmla="*/ 254 w 540"/>
                  <a:gd name="T43" fmla="*/ 142 h 487"/>
                  <a:gd name="T44" fmla="*/ 213 w 540"/>
                  <a:gd name="T45" fmla="*/ 31 h 487"/>
                  <a:gd name="T46" fmla="*/ 213 w 540"/>
                  <a:gd name="T47" fmla="*/ 6 h 487"/>
                  <a:gd name="T48" fmla="*/ 241 w 540"/>
                  <a:gd name="T49" fmla="*/ 2 h 487"/>
                  <a:gd name="T50" fmla="*/ 309 w 540"/>
                  <a:gd name="T51" fmla="*/ 137 h 487"/>
                  <a:gd name="T52" fmla="*/ 195 w 540"/>
                  <a:gd name="T53" fmla="*/ 220 h 487"/>
                  <a:gd name="T54" fmla="*/ 229 w 540"/>
                  <a:gd name="T55" fmla="*/ 330 h 487"/>
                  <a:gd name="T56" fmla="*/ 229 w 540"/>
                  <a:gd name="T57" fmla="*/ 378 h 487"/>
                  <a:gd name="T58" fmla="*/ 283 w 540"/>
                  <a:gd name="T59" fmla="*/ 374 h 487"/>
                  <a:gd name="T60" fmla="*/ 303 w 540"/>
                  <a:gd name="T61" fmla="*/ 356 h 487"/>
                  <a:gd name="T62" fmla="*/ 317 w 540"/>
                  <a:gd name="T63" fmla="*/ 272 h 487"/>
                  <a:gd name="T64" fmla="*/ 322 w 540"/>
                  <a:gd name="T65" fmla="*/ 192 h 487"/>
                  <a:gd name="T66" fmla="*/ 195 w 540"/>
                  <a:gd name="T67" fmla="*/ 22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0" h="487">
                    <a:moveTo>
                      <a:pt x="309" y="137"/>
                    </a:moveTo>
                    <a:cubicBezTo>
                      <a:pt x="342" y="131"/>
                      <a:pt x="371" y="126"/>
                      <a:pt x="400" y="120"/>
                    </a:cubicBezTo>
                    <a:cubicBezTo>
                      <a:pt x="422" y="115"/>
                      <a:pt x="461" y="140"/>
                      <a:pt x="465" y="161"/>
                    </a:cubicBezTo>
                    <a:cubicBezTo>
                      <a:pt x="467" y="176"/>
                      <a:pt x="460" y="184"/>
                      <a:pt x="446" y="186"/>
                    </a:cubicBezTo>
                    <a:cubicBezTo>
                      <a:pt x="423" y="188"/>
                      <a:pt x="401" y="190"/>
                      <a:pt x="373" y="193"/>
                    </a:cubicBezTo>
                    <a:cubicBezTo>
                      <a:pt x="410" y="221"/>
                      <a:pt x="400" y="255"/>
                      <a:pt x="390" y="288"/>
                    </a:cubicBezTo>
                    <a:cubicBezTo>
                      <a:pt x="383" y="313"/>
                      <a:pt x="374" y="338"/>
                      <a:pt x="364" y="367"/>
                    </a:cubicBezTo>
                    <a:cubicBezTo>
                      <a:pt x="382" y="366"/>
                      <a:pt x="398" y="365"/>
                      <a:pt x="414" y="364"/>
                    </a:cubicBezTo>
                    <a:cubicBezTo>
                      <a:pt x="428" y="363"/>
                      <a:pt x="443" y="361"/>
                      <a:pt x="457" y="360"/>
                    </a:cubicBezTo>
                    <a:cubicBezTo>
                      <a:pt x="498" y="358"/>
                      <a:pt x="520" y="373"/>
                      <a:pt x="533" y="411"/>
                    </a:cubicBezTo>
                    <a:cubicBezTo>
                      <a:pt x="540" y="434"/>
                      <a:pt x="533" y="446"/>
                      <a:pt x="508" y="445"/>
                    </a:cubicBezTo>
                    <a:cubicBezTo>
                      <a:pt x="476" y="445"/>
                      <a:pt x="444" y="441"/>
                      <a:pt x="412" y="440"/>
                    </a:cubicBezTo>
                    <a:cubicBezTo>
                      <a:pt x="300" y="437"/>
                      <a:pt x="189" y="444"/>
                      <a:pt x="81" y="478"/>
                    </a:cubicBezTo>
                    <a:cubicBezTo>
                      <a:pt x="52" y="487"/>
                      <a:pt x="48" y="485"/>
                      <a:pt x="30" y="462"/>
                    </a:cubicBezTo>
                    <a:cubicBezTo>
                      <a:pt x="23" y="455"/>
                      <a:pt x="17" y="447"/>
                      <a:pt x="11" y="439"/>
                    </a:cubicBezTo>
                    <a:cubicBezTo>
                      <a:pt x="0" y="422"/>
                      <a:pt x="3" y="411"/>
                      <a:pt x="22" y="406"/>
                    </a:cubicBezTo>
                    <a:cubicBezTo>
                      <a:pt x="44" y="400"/>
                      <a:pt x="68" y="397"/>
                      <a:pt x="91" y="393"/>
                    </a:cubicBezTo>
                    <a:cubicBezTo>
                      <a:pt x="119" y="389"/>
                      <a:pt x="147" y="385"/>
                      <a:pt x="178" y="381"/>
                    </a:cubicBezTo>
                    <a:cubicBezTo>
                      <a:pt x="172" y="332"/>
                      <a:pt x="167" y="284"/>
                      <a:pt x="161" y="236"/>
                    </a:cubicBezTo>
                    <a:cubicBezTo>
                      <a:pt x="134" y="234"/>
                      <a:pt x="105" y="210"/>
                      <a:pt x="99" y="185"/>
                    </a:cubicBezTo>
                    <a:cubicBezTo>
                      <a:pt x="94" y="168"/>
                      <a:pt x="107" y="167"/>
                      <a:pt x="119" y="165"/>
                    </a:cubicBezTo>
                    <a:cubicBezTo>
                      <a:pt x="164" y="158"/>
                      <a:pt x="209" y="150"/>
                      <a:pt x="254" y="142"/>
                    </a:cubicBezTo>
                    <a:cubicBezTo>
                      <a:pt x="240" y="104"/>
                      <a:pt x="226" y="68"/>
                      <a:pt x="213" y="31"/>
                    </a:cubicBezTo>
                    <a:cubicBezTo>
                      <a:pt x="210" y="23"/>
                      <a:pt x="209" y="9"/>
                      <a:pt x="213" y="6"/>
                    </a:cubicBezTo>
                    <a:cubicBezTo>
                      <a:pt x="220" y="1"/>
                      <a:pt x="232" y="0"/>
                      <a:pt x="241" y="2"/>
                    </a:cubicBezTo>
                    <a:cubicBezTo>
                      <a:pt x="303" y="16"/>
                      <a:pt x="331" y="70"/>
                      <a:pt x="309" y="137"/>
                    </a:cubicBezTo>
                    <a:close/>
                    <a:moveTo>
                      <a:pt x="195" y="220"/>
                    </a:moveTo>
                    <a:cubicBezTo>
                      <a:pt x="230" y="269"/>
                      <a:pt x="230" y="269"/>
                      <a:pt x="229" y="330"/>
                    </a:cubicBezTo>
                    <a:cubicBezTo>
                      <a:pt x="228" y="345"/>
                      <a:pt x="229" y="360"/>
                      <a:pt x="229" y="378"/>
                    </a:cubicBezTo>
                    <a:cubicBezTo>
                      <a:pt x="247" y="376"/>
                      <a:pt x="265" y="374"/>
                      <a:pt x="283" y="374"/>
                    </a:cubicBezTo>
                    <a:cubicBezTo>
                      <a:pt x="295" y="373"/>
                      <a:pt x="301" y="368"/>
                      <a:pt x="303" y="356"/>
                    </a:cubicBezTo>
                    <a:cubicBezTo>
                      <a:pt x="308" y="328"/>
                      <a:pt x="314" y="300"/>
                      <a:pt x="317" y="272"/>
                    </a:cubicBezTo>
                    <a:cubicBezTo>
                      <a:pt x="320" y="247"/>
                      <a:pt x="320" y="222"/>
                      <a:pt x="322" y="192"/>
                    </a:cubicBezTo>
                    <a:cubicBezTo>
                      <a:pt x="276" y="202"/>
                      <a:pt x="237" y="211"/>
                      <a:pt x="195"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1"/>
              <p:cNvSpPr>
                <a:spLocks/>
              </p:cNvSpPr>
              <p:nvPr/>
            </p:nvSpPr>
            <p:spPr bwMode="auto">
              <a:xfrm>
                <a:off x="11448812" y="1161766"/>
                <a:ext cx="299981" cy="315330"/>
              </a:xfrm>
              <a:custGeom>
                <a:avLst/>
                <a:gdLst>
                  <a:gd name="T0" fmla="*/ 398 w 473"/>
                  <a:gd name="T1" fmla="*/ 279 h 495"/>
                  <a:gd name="T2" fmla="*/ 407 w 473"/>
                  <a:gd name="T3" fmla="*/ 308 h 495"/>
                  <a:gd name="T4" fmla="*/ 441 w 473"/>
                  <a:gd name="T5" fmla="*/ 363 h 495"/>
                  <a:gd name="T6" fmla="*/ 438 w 473"/>
                  <a:gd name="T7" fmla="*/ 441 h 495"/>
                  <a:gd name="T8" fmla="*/ 340 w 473"/>
                  <a:gd name="T9" fmla="*/ 477 h 495"/>
                  <a:gd name="T10" fmla="*/ 88 w 473"/>
                  <a:gd name="T11" fmla="*/ 480 h 495"/>
                  <a:gd name="T12" fmla="*/ 7 w 473"/>
                  <a:gd name="T13" fmla="*/ 377 h 495"/>
                  <a:gd name="T14" fmla="*/ 21 w 473"/>
                  <a:gd name="T15" fmla="*/ 245 h 495"/>
                  <a:gd name="T16" fmla="*/ 22 w 473"/>
                  <a:gd name="T17" fmla="*/ 196 h 495"/>
                  <a:gd name="T18" fmla="*/ 52 w 473"/>
                  <a:gd name="T19" fmla="*/ 173 h 495"/>
                  <a:gd name="T20" fmla="*/ 151 w 473"/>
                  <a:gd name="T21" fmla="*/ 173 h 495"/>
                  <a:gd name="T22" fmla="*/ 177 w 473"/>
                  <a:gd name="T23" fmla="*/ 148 h 495"/>
                  <a:gd name="T24" fmla="*/ 188 w 473"/>
                  <a:gd name="T25" fmla="*/ 83 h 495"/>
                  <a:gd name="T26" fmla="*/ 171 w 473"/>
                  <a:gd name="T27" fmla="*/ 86 h 495"/>
                  <a:gd name="T28" fmla="*/ 124 w 473"/>
                  <a:gd name="T29" fmla="*/ 98 h 495"/>
                  <a:gd name="T30" fmla="*/ 45 w 473"/>
                  <a:gd name="T31" fmla="*/ 46 h 495"/>
                  <a:gd name="T32" fmla="*/ 69 w 473"/>
                  <a:gd name="T33" fmla="*/ 21 h 495"/>
                  <a:gd name="T34" fmla="*/ 160 w 473"/>
                  <a:gd name="T35" fmla="*/ 14 h 495"/>
                  <a:gd name="T36" fmla="*/ 214 w 473"/>
                  <a:gd name="T37" fmla="*/ 3 h 495"/>
                  <a:gd name="T38" fmla="*/ 233 w 473"/>
                  <a:gd name="T39" fmla="*/ 2 h 495"/>
                  <a:gd name="T40" fmla="*/ 278 w 473"/>
                  <a:gd name="T41" fmla="*/ 104 h 495"/>
                  <a:gd name="T42" fmla="*/ 246 w 473"/>
                  <a:gd name="T43" fmla="*/ 196 h 495"/>
                  <a:gd name="T44" fmla="*/ 184 w 473"/>
                  <a:gd name="T45" fmla="*/ 234 h 495"/>
                  <a:gd name="T46" fmla="*/ 104 w 473"/>
                  <a:gd name="T47" fmla="*/ 232 h 495"/>
                  <a:gd name="T48" fmla="*/ 83 w 473"/>
                  <a:gd name="T49" fmla="*/ 251 h 495"/>
                  <a:gd name="T50" fmla="*/ 76 w 473"/>
                  <a:gd name="T51" fmla="*/ 369 h 495"/>
                  <a:gd name="T52" fmla="*/ 100 w 473"/>
                  <a:gd name="T53" fmla="*/ 398 h 495"/>
                  <a:gd name="T54" fmla="*/ 143 w 473"/>
                  <a:gd name="T55" fmla="*/ 402 h 495"/>
                  <a:gd name="T56" fmla="*/ 328 w 473"/>
                  <a:gd name="T57" fmla="*/ 387 h 495"/>
                  <a:gd name="T58" fmla="*/ 385 w 473"/>
                  <a:gd name="T59" fmla="*/ 318 h 495"/>
                  <a:gd name="T60" fmla="*/ 389 w 473"/>
                  <a:gd name="T61" fmla="*/ 280 h 495"/>
                  <a:gd name="T62" fmla="*/ 398 w 473"/>
                  <a:gd name="T63" fmla="*/ 279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3" h="495">
                    <a:moveTo>
                      <a:pt x="398" y="279"/>
                    </a:moveTo>
                    <a:cubicBezTo>
                      <a:pt x="401" y="289"/>
                      <a:pt x="407" y="298"/>
                      <a:pt x="407" y="308"/>
                    </a:cubicBezTo>
                    <a:cubicBezTo>
                      <a:pt x="408" y="333"/>
                      <a:pt x="416" y="351"/>
                      <a:pt x="441" y="363"/>
                    </a:cubicBezTo>
                    <a:cubicBezTo>
                      <a:pt x="473" y="379"/>
                      <a:pt x="472" y="424"/>
                      <a:pt x="438" y="441"/>
                    </a:cubicBezTo>
                    <a:cubicBezTo>
                      <a:pt x="408" y="457"/>
                      <a:pt x="374" y="470"/>
                      <a:pt x="340" y="477"/>
                    </a:cubicBezTo>
                    <a:cubicBezTo>
                      <a:pt x="256" y="495"/>
                      <a:pt x="172" y="494"/>
                      <a:pt x="88" y="480"/>
                    </a:cubicBezTo>
                    <a:cubicBezTo>
                      <a:pt x="42" y="473"/>
                      <a:pt x="0" y="432"/>
                      <a:pt x="7" y="377"/>
                    </a:cubicBezTo>
                    <a:cubicBezTo>
                      <a:pt x="13" y="333"/>
                      <a:pt x="17" y="289"/>
                      <a:pt x="21" y="245"/>
                    </a:cubicBezTo>
                    <a:cubicBezTo>
                      <a:pt x="22" y="229"/>
                      <a:pt x="21" y="212"/>
                      <a:pt x="22" y="196"/>
                    </a:cubicBezTo>
                    <a:cubicBezTo>
                      <a:pt x="24" y="176"/>
                      <a:pt x="33" y="172"/>
                      <a:pt x="52" y="173"/>
                    </a:cubicBezTo>
                    <a:cubicBezTo>
                      <a:pt x="85" y="174"/>
                      <a:pt x="118" y="173"/>
                      <a:pt x="151" y="173"/>
                    </a:cubicBezTo>
                    <a:cubicBezTo>
                      <a:pt x="167" y="173"/>
                      <a:pt x="174" y="163"/>
                      <a:pt x="177" y="148"/>
                    </a:cubicBezTo>
                    <a:cubicBezTo>
                      <a:pt x="180" y="127"/>
                      <a:pt x="184" y="106"/>
                      <a:pt x="188" y="83"/>
                    </a:cubicBezTo>
                    <a:cubicBezTo>
                      <a:pt x="181" y="84"/>
                      <a:pt x="176" y="84"/>
                      <a:pt x="171" y="86"/>
                    </a:cubicBezTo>
                    <a:cubicBezTo>
                      <a:pt x="155" y="90"/>
                      <a:pt x="140" y="95"/>
                      <a:pt x="124" y="98"/>
                    </a:cubicBezTo>
                    <a:cubicBezTo>
                      <a:pt x="87" y="108"/>
                      <a:pt x="51" y="84"/>
                      <a:pt x="45" y="46"/>
                    </a:cubicBezTo>
                    <a:cubicBezTo>
                      <a:pt x="42" y="28"/>
                      <a:pt x="54" y="22"/>
                      <a:pt x="69" y="21"/>
                    </a:cubicBezTo>
                    <a:cubicBezTo>
                      <a:pt x="99" y="18"/>
                      <a:pt x="130" y="17"/>
                      <a:pt x="160" y="14"/>
                    </a:cubicBezTo>
                    <a:cubicBezTo>
                      <a:pt x="178" y="12"/>
                      <a:pt x="196" y="6"/>
                      <a:pt x="214" y="3"/>
                    </a:cubicBezTo>
                    <a:cubicBezTo>
                      <a:pt x="221" y="2"/>
                      <a:pt x="228" y="0"/>
                      <a:pt x="233" y="2"/>
                    </a:cubicBezTo>
                    <a:cubicBezTo>
                      <a:pt x="276" y="18"/>
                      <a:pt x="294" y="61"/>
                      <a:pt x="278" y="104"/>
                    </a:cubicBezTo>
                    <a:cubicBezTo>
                      <a:pt x="267" y="134"/>
                      <a:pt x="258" y="166"/>
                      <a:pt x="246" y="196"/>
                    </a:cubicBezTo>
                    <a:cubicBezTo>
                      <a:pt x="233" y="230"/>
                      <a:pt x="220" y="237"/>
                      <a:pt x="184" y="234"/>
                    </a:cubicBezTo>
                    <a:cubicBezTo>
                      <a:pt x="157" y="232"/>
                      <a:pt x="130" y="233"/>
                      <a:pt x="104" y="232"/>
                    </a:cubicBezTo>
                    <a:cubicBezTo>
                      <a:pt x="91" y="232"/>
                      <a:pt x="84" y="238"/>
                      <a:pt x="83" y="251"/>
                    </a:cubicBezTo>
                    <a:cubicBezTo>
                      <a:pt x="81" y="290"/>
                      <a:pt x="78" y="330"/>
                      <a:pt x="76" y="369"/>
                    </a:cubicBezTo>
                    <a:cubicBezTo>
                      <a:pt x="75" y="385"/>
                      <a:pt x="83" y="396"/>
                      <a:pt x="100" y="398"/>
                    </a:cubicBezTo>
                    <a:cubicBezTo>
                      <a:pt x="114" y="400"/>
                      <a:pt x="129" y="403"/>
                      <a:pt x="143" y="402"/>
                    </a:cubicBezTo>
                    <a:cubicBezTo>
                      <a:pt x="205" y="398"/>
                      <a:pt x="267" y="396"/>
                      <a:pt x="328" y="387"/>
                    </a:cubicBezTo>
                    <a:cubicBezTo>
                      <a:pt x="375" y="380"/>
                      <a:pt x="383" y="365"/>
                      <a:pt x="385" y="318"/>
                    </a:cubicBezTo>
                    <a:cubicBezTo>
                      <a:pt x="385" y="305"/>
                      <a:pt x="388" y="293"/>
                      <a:pt x="389" y="280"/>
                    </a:cubicBezTo>
                    <a:cubicBezTo>
                      <a:pt x="392" y="280"/>
                      <a:pt x="395" y="279"/>
                      <a:pt x="398"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48" name="组合 147"/>
              <p:cNvGrpSpPr/>
              <p:nvPr/>
            </p:nvGrpSpPr>
            <p:grpSpPr>
              <a:xfrm>
                <a:off x="11394622" y="1630926"/>
                <a:ext cx="344630" cy="356490"/>
                <a:chOff x="3563527" y="2937222"/>
                <a:chExt cx="632652" cy="654425"/>
              </a:xfrm>
              <a:grpFill/>
            </p:grpSpPr>
            <p:sp>
              <p:nvSpPr>
                <p:cNvPr id="157" name="Freeform 8"/>
                <p:cNvSpPr>
                  <a:spLocks noEditPoints="1"/>
                </p:cNvSpPr>
                <p:nvPr/>
              </p:nvSpPr>
              <p:spPr bwMode="auto">
                <a:xfrm>
                  <a:off x="3563527" y="2937222"/>
                  <a:ext cx="632652" cy="654425"/>
                </a:xfrm>
                <a:custGeom>
                  <a:avLst/>
                  <a:gdLst>
                    <a:gd name="T0" fmla="*/ 27 w 544"/>
                    <a:gd name="T1" fmla="*/ 348 h 560"/>
                    <a:gd name="T2" fmla="*/ 85 w 544"/>
                    <a:gd name="T3" fmla="*/ 264 h 560"/>
                    <a:gd name="T4" fmla="*/ 118 w 544"/>
                    <a:gd name="T5" fmla="*/ 304 h 560"/>
                    <a:gd name="T6" fmla="*/ 130 w 544"/>
                    <a:gd name="T7" fmla="*/ 438 h 560"/>
                    <a:gd name="T8" fmla="*/ 258 w 544"/>
                    <a:gd name="T9" fmla="*/ 419 h 560"/>
                    <a:gd name="T10" fmla="*/ 185 w 544"/>
                    <a:gd name="T11" fmla="*/ 426 h 560"/>
                    <a:gd name="T12" fmla="*/ 186 w 544"/>
                    <a:gd name="T13" fmla="*/ 394 h 560"/>
                    <a:gd name="T14" fmla="*/ 258 w 544"/>
                    <a:gd name="T15" fmla="*/ 365 h 560"/>
                    <a:gd name="T16" fmla="*/ 208 w 544"/>
                    <a:gd name="T17" fmla="*/ 360 h 560"/>
                    <a:gd name="T18" fmla="*/ 205 w 544"/>
                    <a:gd name="T19" fmla="*/ 334 h 560"/>
                    <a:gd name="T20" fmla="*/ 260 w 544"/>
                    <a:gd name="T21" fmla="*/ 307 h 560"/>
                    <a:gd name="T22" fmla="*/ 234 w 544"/>
                    <a:gd name="T23" fmla="*/ 307 h 560"/>
                    <a:gd name="T24" fmla="*/ 190 w 544"/>
                    <a:gd name="T25" fmla="*/ 293 h 560"/>
                    <a:gd name="T26" fmla="*/ 216 w 544"/>
                    <a:gd name="T27" fmla="*/ 241 h 560"/>
                    <a:gd name="T28" fmla="*/ 138 w 544"/>
                    <a:gd name="T29" fmla="*/ 230 h 560"/>
                    <a:gd name="T30" fmla="*/ 181 w 544"/>
                    <a:gd name="T31" fmla="*/ 199 h 560"/>
                    <a:gd name="T32" fmla="*/ 255 w 544"/>
                    <a:gd name="T33" fmla="*/ 169 h 560"/>
                    <a:gd name="T34" fmla="*/ 216 w 544"/>
                    <a:gd name="T35" fmla="*/ 119 h 560"/>
                    <a:gd name="T36" fmla="*/ 259 w 544"/>
                    <a:gd name="T37" fmla="*/ 42 h 560"/>
                    <a:gd name="T38" fmla="*/ 332 w 544"/>
                    <a:gd name="T39" fmla="*/ 53 h 560"/>
                    <a:gd name="T40" fmla="*/ 374 w 544"/>
                    <a:gd name="T41" fmla="*/ 102 h 560"/>
                    <a:gd name="T42" fmla="*/ 325 w 544"/>
                    <a:gd name="T43" fmla="*/ 161 h 560"/>
                    <a:gd name="T44" fmla="*/ 379 w 544"/>
                    <a:gd name="T45" fmla="*/ 153 h 560"/>
                    <a:gd name="T46" fmla="*/ 410 w 544"/>
                    <a:gd name="T47" fmla="*/ 149 h 560"/>
                    <a:gd name="T48" fmla="*/ 422 w 544"/>
                    <a:gd name="T49" fmla="*/ 201 h 560"/>
                    <a:gd name="T50" fmla="*/ 344 w 544"/>
                    <a:gd name="T51" fmla="*/ 232 h 560"/>
                    <a:gd name="T52" fmla="*/ 361 w 544"/>
                    <a:gd name="T53" fmla="*/ 278 h 560"/>
                    <a:gd name="T54" fmla="*/ 320 w 544"/>
                    <a:gd name="T55" fmla="*/ 296 h 560"/>
                    <a:gd name="T56" fmla="*/ 347 w 544"/>
                    <a:gd name="T57" fmla="*/ 302 h 560"/>
                    <a:gd name="T58" fmla="*/ 347 w 544"/>
                    <a:gd name="T59" fmla="*/ 336 h 560"/>
                    <a:gd name="T60" fmla="*/ 318 w 544"/>
                    <a:gd name="T61" fmla="*/ 359 h 560"/>
                    <a:gd name="T62" fmla="*/ 386 w 544"/>
                    <a:gd name="T63" fmla="*/ 363 h 560"/>
                    <a:gd name="T64" fmla="*/ 337 w 544"/>
                    <a:gd name="T65" fmla="*/ 400 h 560"/>
                    <a:gd name="T66" fmla="*/ 310 w 544"/>
                    <a:gd name="T67" fmla="*/ 469 h 560"/>
                    <a:gd name="T68" fmla="*/ 544 w 544"/>
                    <a:gd name="T69" fmla="*/ 464 h 560"/>
                    <a:gd name="T70" fmla="*/ 479 w 544"/>
                    <a:gd name="T71" fmla="*/ 518 h 560"/>
                    <a:gd name="T72" fmla="*/ 126 w 544"/>
                    <a:gd name="T73" fmla="*/ 513 h 560"/>
                    <a:gd name="T74" fmla="*/ 48 w 544"/>
                    <a:gd name="T75" fmla="*/ 500 h 560"/>
                    <a:gd name="T76" fmla="*/ 48 w 544"/>
                    <a:gd name="T77" fmla="*/ 426 h 560"/>
                    <a:gd name="T78" fmla="*/ 61 w 544"/>
                    <a:gd name="T79" fmla="*/ 350 h 560"/>
                    <a:gd name="T80" fmla="*/ 304 w 544"/>
                    <a:gd name="T81" fmla="*/ 21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560">
                      <a:moveTo>
                        <a:pt x="61" y="350"/>
                      </a:moveTo>
                      <a:cubicBezTo>
                        <a:pt x="47" y="349"/>
                        <a:pt x="36" y="352"/>
                        <a:pt x="27" y="348"/>
                      </a:cubicBezTo>
                      <a:cubicBezTo>
                        <a:pt x="2" y="335"/>
                        <a:pt x="0" y="309"/>
                        <a:pt x="24" y="294"/>
                      </a:cubicBezTo>
                      <a:cubicBezTo>
                        <a:pt x="43" y="282"/>
                        <a:pt x="63" y="272"/>
                        <a:pt x="85" y="264"/>
                      </a:cubicBezTo>
                      <a:cubicBezTo>
                        <a:pt x="94" y="261"/>
                        <a:pt x="113" y="262"/>
                        <a:pt x="117" y="268"/>
                      </a:cubicBezTo>
                      <a:cubicBezTo>
                        <a:pt x="122" y="277"/>
                        <a:pt x="124" y="296"/>
                        <a:pt x="118" y="304"/>
                      </a:cubicBezTo>
                      <a:cubicBezTo>
                        <a:pt x="91" y="346"/>
                        <a:pt x="105" y="385"/>
                        <a:pt x="118" y="425"/>
                      </a:cubicBezTo>
                      <a:cubicBezTo>
                        <a:pt x="120" y="430"/>
                        <a:pt x="125" y="435"/>
                        <a:pt x="130" y="438"/>
                      </a:cubicBezTo>
                      <a:cubicBezTo>
                        <a:pt x="150" y="451"/>
                        <a:pt x="236" y="468"/>
                        <a:pt x="262" y="465"/>
                      </a:cubicBezTo>
                      <a:cubicBezTo>
                        <a:pt x="260" y="450"/>
                        <a:pt x="259" y="436"/>
                        <a:pt x="258" y="419"/>
                      </a:cubicBezTo>
                      <a:cubicBezTo>
                        <a:pt x="247" y="423"/>
                        <a:pt x="237" y="427"/>
                        <a:pt x="227" y="428"/>
                      </a:cubicBezTo>
                      <a:cubicBezTo>
                        <a:pt x="213" y="429"/>
                        <a:pt x="198" y="429"/>
                        <a:pt x="185" y="426"/>
                      </a:cubicBezTo>
                      <a:cubicBezTo>
                        <a:pt x="178" y="425"/>
                        <a:pt x="173" y="417"/>
                        <a:pt x="167" y="412"/>
                      </a:cubicBezTo>
                      <a:cubicBezTo>
                        <a:pt x="173" y="406"/>
                        <a:pt x="178" y="397"/>
                        <a:pt x="186" y="394"/>
                      </a:cubicBezTo>
                      <a:cubicBezTo>
                        <a:pt x="204" y="387"/>
                        <a:pt x="224" y="384"/>
                        <a:pt x="243" y="378"/>
                      </a:cubicBezTo>
                      <a:cubicBezTo>
                        <a:pt x="249" y="376"/>
                        <a:pt x="253" y="369"/>
                        <a:pt x="258" y="365"/>
                      </a:cubicBezTo>
                      <a:cubicBezTo>
                        <a:pt x="257" y="363"/>
                        <a:pt x="256" y="362"/>
                        <a:pt x="255" y="360"/>
                      </a:cubicBezTo>
                      <a:cubicBezTo>
                        <a:pt x="239" y="360"/>
                        <a:pt x="223" y="362"/>
                        <a:pt x="208" y="360"/>
                      </a:cubicBezTo>
                      <a:cubicBezTo>
                        <a:pt x="201" y="359"/>
                        <a:pt x="196" y="352"/>
                        <a:pt x="190" y="347"/>
                      </a:cubicBezTo>
                      <a:cubicBezTo>
                        <a:pt x="195" y="342"/>
                        <a:pt x="199" y="336"/>
                        <a:pt x="205" y="334"/>
                      </a:cubicBezTo>
                      <a:cubicBezTo>
                        <a:pt x="219" y="328"/>
                        <a:pt x="233" y="326"/>
                        <a:pt x="247" y="320"/>
                      </a:cubicBezTo>
                      <a:cubicBezTo>
                        <a:pt x="252" y="318"/>
                        <a:pt x="256" y="312"/>
                        <a:pt x="260" y="307"/>
                      </a:cubicBezTo>
                      <a:cubicBezTo>
                        <a:pt x="259" y="305"/>
                        <a:pt x="257" y="303"/>
                        <a:pt x="256" y="301"/>
                      </a:cubicBezTo>
                      <a:cubicBezTo>
                        <a:pt x="249" y="303"/>
                        <a:pt x="242" y="306"/>
                        <a:pt x="234" y="307"/>
                      </a:cubicBezTo>
                      <a:cubicBezTo>
                        <a:pt x="226" y="308"/>
                        <a:pt x="217" y="309"/>
                        <a:pt x="209" y="307"/>
                      </a:cubicBezTo>
                      <a:cubicBezTo>
                        <a:pt x="202" y="305"/>
                        <a:pt x="196" y="298"/>
                        <a:pt x="190" y="293"/>
                      </a:cubicBezTo>
                      <a:cubicBezTo>
                        <a:pt x="195" y="288"/>
                        <a:pt x="199" y="280"/>
                        <a:pt x="206" y="277"/>
                      </a:cubicBezTo>
                      <a:cubicBezTo>
                        <a:pt x="223" y="269"/>
                        <a:pt x="229" y="259"/>
                        <a:pt x="216" y="241"/>
                      </a:cubicBezTo>
                      <a:cubicBezTo>
                        <a:pt x="208" y="245"/>
                        <a:pt x="200" y="248"/>
                        <a:pt x="193" y="252"/>
                      </a:cubicBezTo>
                      <a:cubicBezTo>
                        <a:pt x="170" y="265"/>
                        <a:pt x="144" y="255"/>
                        <a:pt x="138" y="230"/>
                      </a:cubicBezTo>
                      <a:cubicBezTo>
                        <a:pt x="136" y="224"/>
                        <a:pt x="144" y="212"/>
                        <a:pt x="151" y="207"/>
                      </a:cubicBezTo>
                      <a:cubicBezTo>
                        <a:pt x="159" y="202"/>
                        <a:pt x="171" y="200"/>
                        <a:pt x="181" y="199"/>
                      </a:cubicBezTo>
                      <a:cubicBezTo>
                        <a:pt x="197" y="197"/>
                        <a:pt x="210" y="192"/>
                        <a:pt x="221" y="179"/>
                      </a:cubicBezTo>
                      <a:cubicBezTo>
                        <a:pt x="227" y="172"/>
                        <a:pt x="241" y="173"/>
                        <a:pt x="255" y="169"/>
                      </a:cubicBezTo>
                      <a:cubicBezTo>
                        <a:pt x="255" y="163"/>
                        <a:pt x="257" y="154"/>
                        <a:pt x="258" y="142"/>
                      </a:cubicBezTo>
                      <a:cubicBezTo>
                        <a:pt x="236" y="147"/>
                        <a:pt x="224" y="135"/>
                        <a:pt x="216" y="119"/>
                      </a:cubicBezTo>
                      <a:cubicBezTo>
                        <a:pt x="208" y="104"/>
                        <a:pt x="212" y="94"/>
                        <a:pt x="228" y="89"/>
                      </a:cubicBezTo>
                      <a:cubicBezTo>
                        <a:pt x="262" y="78"/>
                        <a:pt x="262" y="78"/>
                        <a:pt x="259" y="42"/>
                      </a:cubicBezTo>
                      <a:cubicBezTo>
                        <a:pt x="257" y="11"/>
                        <a:pt x="272" y="0"/>
                        <a:pt x="300" y="13"/>
                      </a:cubicBezTo>
                      <a:cubicBezTo>
                        <a:pt x="317" y="21"/>
                        <a:pt x="331" y="31"/>
                        <a:pt x="332" y="53"/>
                      </a:cubicBezTo>
                      <a:cubicBezTo>
                        <a:pt x="332" y="57"/>
                        <a:pt x="344" y="63"/>
                        <a:pt x="350" y="64"/>
                      </a:cubicBezTo>
                      <a:cubicBezTo>
                        <a:pt x="373" y="66"/>
                        <a:pt x="385" y="82"/>
                        <a:pt x="374" y="102"/>
                      </a:cubicBezTo>
                      <a:cubicBezTo>
                        <a:pt x="371" y="107"/>
                        <a:pt x="363" y="112"/>
                        <a:pt x="357" y="113"/>
                      </a:cubicBezTo>
                      <a:cubicBezTo>
                        <a:pt x="326" y="120"/>
                        <a:pt x="321" y="128"/>
                        <a:pt x="325" y="161"/>
                      </a:cubicBezTo>
                      <a:cubicBezTo>
                        <a:pt x="333" y="152"/>
                        <a:pt x="341" y="139"/>
                        <a:pt x="350" y="138"/>
                      </a:cubicBezTo>
                      <a:cubicBezTo>
                        <a:pt x="359" y="136"/>
                        <a:pt x="369" y="147"/>
                        <a:pt x="379" y="153"/>
                      </a:cubicBezTo>
                      <a:cubicBezTo>
                        <a:pt x="379" y="154"/>
                        <a:pt x="378" y="156"/>
                        <a:pt x="378" y="157"/>
                      </a:cubicBezTo>
                      <a:cubicBezTo>
                        <a:pt x="389" y="155"/>
                        <a:pt x="400" y="152"/>
                        <a:pt x="410" y="149"/>
                      </a:cubicBezTo>
                      <a:cubicBezTo>
                        <a:pt x="429" y="144"/>
                        <a:pt x="442" y="150"/>
                        <a:pt x="447" y="166"/>
                      </a:cubicBezTo>
                      <a:cubicBezTo>
                        <a:pt x="451" y="182"/>
                        <a:pt x="440" y="198"/>
                        <a:pt x="422" y="201"/>
                      </a:cubicBezTo>
                      <a:cubicBezTo>
                        <a:pt x="417" y="202"/>
                        <a:pt x="411" y="202"/>
                        <a:pt x="406" y="201"/>
                      </a:cubicBezTo>
                      <a:cubicBezTo>
                        <a:pt x="376" y="196"/>
                        <a:pt x="357" y="211"/>
                        <a:pt x="344" y="232"/>
                      </a:cubicBezTo>
                      <a:cubicBezTo>
                        <a:pt x="353" y="238"/>
                        <a:pt x="364" y="242"/>
                        <a:pt x="371" y="250"/>
                      </a:cubicBezTo>
                      <a:cubicBezTo>
                        <a:pt x="380" y="262"/>
                        <a:pt x="376" y="273"/>
                        <a:pt x="361" y="278"/>
                      </a:cubicBezTo>
                      <a:cubicBezTo>
                        <a:pt x="353" y="280"/>
                        <a:pt x="343" y="280"/>
                        <a:pt x="336" y="283"/>
                      </a:cubicBezTo>
                      <a:cubicBezTo>
                        <a:pt x="330" y="286"/>
                        <a:pt x="325" y="292"/>
                        <a:pt x="320" y="296"/>
                      </a:cubicBezTo>
                      <a:cubicBezTo>
                        <a:pt x="321" y="298"/>
                        <a:pt x="323" y="299"/>
                        <a:pt x="324" y="301"/>
                      </a:cubicBezTo>
                      <a:cubicBezTo>
                        <a:pt x="332" y="301"/>
                        <a:pt x="340" y="299"/>
                        <a:pt x="347" y="302"/>
                      </a:cubicBezTo>
                      <a:cubicBezTo>
                        <a:pt x="353" y="305"/>
                        <a:pt x="361" y="313"/>
                        <a:pt x="362" y="319"/>
                      </a:cubicBezTo>
                      <a:cubicBezTo>
                        <a:pt x="362" y="324"/>
                        <a:pt x="353" y="332"/>
                        <a:pt x="347" y="336"/>
                      </a:cubicBezTo>
                      <a:cubicBezTo>
                        <a:pt x="343" y="339"/>
                        <a:pt x="335" y="338"/>
                        <a:pt x="330" y="341"/>
                      </a:cubicBezTo>
                      <a:cubicBezTo>
                        <a:pt x="326" y="344"/>
                        <a:pt x="324" y="350"/>
                        <a:pt x="318" y="359"/>
                      </a:cubicBezTo>
                      <a:cubicBezTo>
                        <a:pt x="337" y="357"/>
                        <a:pt x="350" y="353"/>
                        <a:pt x="362" y="354"/>
                      </a:cubicBezTo>
                      <a:cubicBezTo>
                        <a:pt x="370" y="354"/>
                        <a:pt x="383" y="357"/>
                        <a:pt x="386" y="363"/>
                      </a:cubicBezTo>
                      <a:cubicBezTo>
                        <a:pt x="391" y="376"/>
                        <a:pt x="387" y="390"/>
                        <a:pt x="371" y="394"/>
                      </a:cubicBezTo>
                      <a:cubicBezTo>
                        <a:pt x="360" y="397"/>
                        <a:pt x="349" y="399"/>
                        <a:pt x="337" y="400"/>
                      </a:cubicBezTo>
                      <a:cubicBezTo>
                        <a:pt x="326" y="401"/>
                        <a:pt x="321" y="406"/>
                        <a:pt x="320" y="417"/>
                      </a:cubicBezTo>
                      <a:cubicBezTo>
                        <a:pt x="317" y="433"/>
                        <a:pt x="314" y="449"/>
                        <a:pt x="310" y="469"/>
                      </a:cubicBezTo>
                      <a:cubicBezTo>
                        <a:pt x="388" y="473"/>
                        <a:pt x="464" y="462"/>
                        <a:pt x="541" y="456"/>
                      </a:cubicBezTo>
                      <a:cubicBezTo>
                        <a:pt x="542" y="459"/>
                        <a:pt x="543" y="461"/>
                        <a:pt x="544" y="464"/>
                      </a:cubicBezTo>
                      <a:cubicBezTo>
                        <a:pt x="537" y="468"/>
                        <a:pt x="531" y="475"/>
                        <a:pt x="524" y="477"/>
                      </a:cubicBezTo>
                      <a:cubicBezTo>
                        <a:pt x="502" y="483"/>
                        <a:pt x="487" y="495"/>
                        <a:pt x="479" y="518"/>
                      </a:cubicBezTo>
                      <a:cubicBezTo>
                        <a:pt x="472" y="538"/>
                        <a:pt x="457" y="550"/>
                        <a:pt x="435" y="552"/>
                      </a:cubicBezTo>
                      <a:cubicBezTo>
                        <a:pt x="329" y="560"/>
                        <a:pt x="226" y="552"/>
                        <a:pt x="126" y="513"/>
                      </a:cubicBezTo>
                      <a:cubicBezTo>
                        <a:pt x="115" y="508"/>
                        <a:pt x="104" y="502"/>
                        <a:pt x="93" y="500"/>
                      </a:cubicBezTo>
                      <a:cubicBezTo>
                        <a:pt x="78" y="498"/>
                        <a:pt x="63" y="497"/>
                        <a:pt x="48" y="500"/>
                      </a:cubicBezTo>
                      <a:cubicBezTo>
                        <a:pt x="29" y="504"/>
                        <a:pt x="21" y="501"/>
                        <a:pt x="16" y="482"/>
                      </a:cubicBezTo>
                      <a:cubicBezTo>
                        <a:pt x="9" y="452"/>
                        <a:pt x="16" y="439"/>
                        <a:pt x="48" y="426"/>
                      </a:cubicBezTo>
                      <a:cubicBezTo>
                        <a:pt x="55" y="423"/>
                        <a:pt x="63" y="421"/>
                        <a:pt x="71" y="418"/>
                      </a:cubicBezTo>
                      <a:cubicBezTo>
                        <a:pt x="67" y="394"/>
                        <a:pt x="64" y="371"/>
                        <a:pt x="61" y="350"/>
                      </a:cubicBezTo>
                      <a:close/>
                      <a:moveTo>
                        <a:pt x="265" y="248"/>
                      </a:moveTo>
                      <a:cubicBezTo>
                        <a:pt x="289" y="244"/>
                        <a:pt x="297" y="237"/>
                        <a:pt x="304" y="212"/>
                      </a:cubicBezTo>
                      <a:cubicBezTo>
                        <a:pt x="262" y="221"/>
                        <a:pt x="262" y="221"/>
                        <a:pt x="265"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20"/>
                <p:cNvSpPr>
                  <a:spLocks/>
                </p:cNvSpPr>
                <p:nvPr/>
              </p:nvSpPr>
              <p:spPr bwMode="auto">
                <a:xfrm>
                  <a:off x="3641647" y="3047360"/>
                  <a:ext cx="111419" cy="102453"/>
                </a:xfrm>
                <a:custGeom>
                  <a:avLst/>
                  <a:gdLst>
                    <a:gd name="T0" fmla="*/ 95 w 95"/>
                    <a:gd name="T1" fmla="*/ 58 h 88"/>
                    <a:gd name="T2" fmla="*/ 75 w 95"/>
                    <a:gd name="T3" fmla="*/ 84 h 88"/>
                    <a:gd name="T4" fmla="*/ 44 w 95"/>
                    <a:gd name="T5" fmla="*/ 79 h 88"/>
                    <a:gd name="T6" fmla="*/ 6 w 95"/>
                    <a:gd name="T7" fmla="*/ 39 h 88"/>
                    <a:gd name="T8" fmla="*/ 3 w 95"/>
                    <a:gd name="T9" fmla="*/ 10 h 88"/>
                    <a:gd name="T10" fmla="*/ 29 w 95"/>
                    <a:gd name="T11" fmla="*/ 1 h 88"/>
                    <a:gd name="T12" fmla="*/ 95 w 95"/>
                    <a:gd name="T13" fmla="*/ 58 h 88"/>
                  </a:gdLst>
                  <a:ahLst/>
                  <a:cxnLst>
                    <a:cxn ang="0">
                      <a:pos x="T0" y="T1"/>
                    </a:cxn>
                    <a:cxn ang="0">
                      <a:pos x="T2" y="T3"/>
                    </a:cxn>
                    <a:cxn ang="0">
                      <a:pos x="T4" y="T5"/>
                    </a:cxn>
                    <a:cxn ang="0">
                      <a:pos x="T6" y="T7"/>
                    </a:cxn>
                    <a:cxn ang="0">
                      <a:pos x="T8" y="T9"/>
                    </a:cxn>
                    <a:cxn ang="0">
                      <a:pos x="T10" y="T11"/>
                    </a:cxn>
                    <a:cxn ang="0">
                      <a:pos x="T12" y="T13"/>
                    </a:cxn>
                  </a:cxnLst>
                  <a:rect l="0" t="0" r="r" b="b"/>
                  <a:pathLst>
                    <a:path w="95" h="88">
                      <a:moveTo>
                        <a:pt x="95" y="58"/>
                      </a:moveTo>
                      <a:cubicBezTo>
                        <a:pt x="88" y="67"/>
                        <a:pt x="84" y="80"/>
                        <a:pt x="75" y="84"/>
                      </a:cubicBezTo>
                      <a:cubicBezTo>
                        <a:pt x="67" y="88"/>
                        <a:pt x="52" y="85"/>
                        <a:pt x="44" y="79"/>
                      </a:cubicBezTo>
                      <a:cubicBezTo>
                        <a:pt x="30" y="68"/>
                        <a:pt x="16" y="54"/>
                        <a:pt x="6" y="39"/>
                      </a:cubicBezTo>
                      <a:cubicBezTo>
                        <a:pt x="1" y="32"/>
                        <a:pt x="0" y="18"/>
                        <a:pt x="3" y="10"/>
                      </a:cubicBezTo>
                      <a:cubicBezTo>
                        <a:pt x="7" y="4"/>
                        <a:pt x="20" y="0"/>
                        <a:pt x="29" y="1"/>
                      </a:cubicBezTo>
                      <a:cubicBezTo>
                        <a:pt x="64" y="2"/>
                        <a:pt x="91" y="26"/>
                        <a:pt x="9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01" name="组合 100"/>
            <p:cNvGrpSpPr/>
            <p:nvPr/>
          </p:nvGrpSpPr>
          <p:grpSpPr>
            <a:xfrm>
              <a:off x="10967759" y="316351"/>
              <a:ext cx="346077" cy="1855874"/>
              <a:chOff x="10967759" y="316351"/>
              <a:chExt cx="346077" cy="1855874"/>
            </a:xfrm>
            <a:grpFill/>
          </p:grpSpPr>
          <p:sp>
            <p:nvSpPr>
              <p:cNvPr id="144" name="Freeform 10"/>
              <p:cNvSpPr>
                <a:spLocks/>
              </p:cNvSpPr>
              <p:nvPr/>
            </p:nvSpPr>
            <p:spPr bwMode="auto">
              <a:xfrm>
                <a:off x="11023917" y="1329137"/>
                <a:ext cx="243473" cy="351606"/>
              </a:xfrm>
              <a:custGeom>
                <a:avLst/>
                <a:gdLst>
                  <a:gd name="T0" fmla="*/ 130 w 384"/>
                  <a:gd name="T1" fmla="*/ 200 h 552"/>
                  <a:gd name="T2" fmla="*/ 44 w 384"/>
                  <a:gd name="T3" fmla="*/ 164 h 552"/>
                  <a:gd name="T4" fmla="*/ 59 w 384"/>
                  <a:gd name="T5" fmla="*/ 132 h 552"/>
                  <a:gd name="T6" fmla="*/ 132 w 384"/>
                  <a:gd name="T7" fmla="*/ 116 h 552"/>
                  <a:gd name="T8" fmla="*/ 145 w 384"/>
                  <a:gd name="T9" fmla="*/ 103 h 552"/>
                  <a:gd name="T10" fmla="*/ 146 w 384"/>
                  <a:gd name="T11" fmla="*/ 26 h 552"/>
                  <a:gd name="T12" fmla="*/ 146 w 384"/>
                  <a:gd name="T13" fmla="*/ 1 h 552"/>
                  <a:gd name="T14" fmla="*/ 171 w 384"/>
                  <a:gd name="T15" fmla="*/ 3 h 552"/>
                  <a:gd name="T16" fmla="*/ 227 w 384"/>
                  <a:gd name="T17" fmla="*/ 108 h 552"/>
                  <a:gd name="T18" fmla="*/ 295 w 384"/>
                  <a:gd name="T19" fmla="*/ 89 h 552"/>
                  <a:gd name="T20" fmla="*/ 343 w 384"/>
                  <a:gd name="T21" fmla="*/ 95 h 552"/>
                  <a:gd name="T22" fmla="*/ 374 w 384"/>
                  <a:gd name="T23" fmla="*/ 129 h 552"/>
                  <a:gd name="T24" fmla="*/ 380 w 384"/>
                  <a:gd name="T25" fmla="*/ 163 h 552"/>
                  <a:gd name="T26" fmla="*/ 356 w 384"/>
                  <a:gd name="T27" fmla="*/ 308 h 552"/>
                  <a:gd name="T28" fmla="*/ 339 w 384"/>
                  <a:gd name="T29" fmla="*/ 442 h 552"/>
                  <a:gd name="T30" fmla="*/ 247 w 384"/>
                  <a:gd name="T31" fmla="*/ 542 h 552"/>
                  <a:gd name="T32" fmla="*/ 193 w 384"/>
                  <a:gd name="T33" fmla="*/ 505 h 552"/>
                  <a:gd name="T34" fmla="*/ 175 w 384"/>
                  <a:gd name="T35" fmla="*/ 469 h 552"/>
                  <a:gd name="T36" fmla="*/ 143 w 384"/>
                  <a:gd name="T37" fmla="*/ 444 h 552"/>
                  <a:gd name="T38" fmla="*/ 145 w 384"/>
                  <a:gd name="T39" fmla="*/ 438 h 552"/>
                  <a:gd name="T40" fmla="*/ 160 w 384"/>
                  <a:gd name="T41" fmla="*/ 439 h 552"/>
                  <a:gd name="T42" fmla="*/ 204 w 384"/>
                  <a:gd name="T43" fmla="*/ 452 h 552"/>
                  <a:gd name="T44" fmla="*/ 248 w 384"/>
                  <a:gd name="T45" fmla="*/ 426 h 552"/>
                  <a:gd name="T46" fmla="*/ 267 w 384"/>
                  <a:gd name="T47" fmla="*/ 314 h 552"/>
                  <a:gd name="T48" fmla="*/ 278 w 384"/>
                  <a:gd name="T49" fmla="*/ 165 h 552"/>
                  <a:gd name="T50" fmla="*/ 276 w 384"/>
                  <a:gd name="T51" fmla="*/ 154 h 552"/>
                  <a:gd name="T52" fmla="*/ 219 w 384"/>
                  <a:gd name="T53" fmla="*/ 173 h 552"/>
                  <a:gd name="T54" fmla="*/ 209 w 384"/>
                  <a:gd name="T55" fmla="*/ 192 h 552"/>
                  <a:gd name="T56" fmla="*/ 140 w 384"/>
                  <a:gd name="T57" fmla="*/ 398 h 552"/>
                  <a:gd name="T58" fmla="*/ 22 w 384"/>
                  <a:gd name="T59" fmla="*/ 542 h 552"/>
                  <a:gd name="T60" fmla="*/ 0 w 384"/>
                  <a:gd name="T61" fmla="*/ 551 h 552"/>
                  <a:gd name="T62" fmla="*/ 76 w 384"/>
                  <a:gd name="T63" fmla="*/ 378 h 552"/>
                  <a:gd name="T64" fmla="*/ 130 w 384"/>
                  <a:gd name="T65" fmla="*/ 20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552">
                    <a:moveTo>
                      <a:pt x="130" y="200"/>
                    </a:moveTo>
                    <a:cubicBezTo>
                      <a:pt x="88" y="213"/>
                      <a:pt x="60" y="199"/>
                      <a:pt x="44" y="164"/>
                    </a:cubicBezTo>
                    <a:cubicBezTo>
                      <a:pt x="36" y="146"/>
                      <a:pt x="40" y="137"/>
                      <a:pt x="59" y="132"/>
                    </a:cubicBezTo>
                    <a:cubicBezTo>
                      <a:pt x="83" y="127"/>
                      <a:pt x="108" y="122"/>
                      <a:pt x="132" y="116"/>
                    </a:cubicBezTo>
                    <a:cubicBezTo>
                      <a:pt x="137" y="115"/>
                      <a:pt x="145" y="108"/>
                      <a:pt x="145" y="103"/>
                    </a:cubicBezTo>
                    <a:cubicBezTo>
                      <a:pt x="146" y="78"/>
                      <a:pt x="146" y="52"/>
                      <a:pt x="146" y="26"/>
                    </a:cubicBezTo>
                    <a:cubicBezTo>
                      <a:pt x="146" y="18"/>
                      <a:pt x="146" y="10"/>
                      <a:pt x="146" y="1"/>
                    </a:cubicBezTo>
                    <a:cubicBezTo>
                      <a:pt x="154" y="2"/>
                      <a:pt x="163" y="0"/>
                      <a:pt x="171" y="3"/>
                    </a:cubicBezTo>
                    <a:cubicBezTo>
                      <a:pt x="231" y="27"/>
                      <a:pt x="246" y="34"/>
                      <a:pt x="227" y="108"/>
                    </a:cubicBezTo>
                    <a:cubicBezTo>
                      <a:pt x="252" y="101"/>
                      <a:pt x="275" y="97"/>
                      <a:pt x="295" y="89"/>
                    </a:cubicBezTo>
                    <a:cubicBezTo>
                      <a:pt x="314" y="81"/>
                      <a:pt x="329" y="82"/>
                      <a:pt x="343" y="95"/>
                    </a:cubicBezTo>
                    <a:cubicBezTo>
                      <a:pt x="354" y="106"/>
                      <a:pt x="366" y="116"/>
                      <a:pt x="374" y="129"/>
                    </a:cubicBezTo>
                    <a:cubicBezTo>
                      <a:pt x="379" y="139"/>
                      <a:pt x="384" y="154"/>
                      <a:pt x="380" y="163"/>
                    </a:cubicBezTo>
                    <a:cubicBezTo>
                      <a:pt x="360" y="209"/>
                      <a:pt x="362" y="259"/>
                      <a:pt x="356" y="308"/>
                    </a:cubicBezTo>
                    <a:cubicBezTo>
                      <a:pt x="350" y="353"/>
                      <a:pt x="346" y="398"/>
                      <a:pt x="339" y="442"/>
                    </a:cubicBezTo>
                    <a:cubicBezTo>
                      <a:pt x="331" y="495"/>
                      <a:pt x="298" y="528"/>
                      <a:pt x="247" y="542"/>
                    </a:cubicBezTo>
                    <a:cubicBezTo>
                      <a:pt x="211" y="552"/>
                      <a:pt x="195" y="542"/>
                      <a:pt x="193" y="505"/>
                    </a:cubicBezTo>
                    <a:cubicBezTo>
                      <a:pt x="192" y="489"/>
                      <a:pt x="187" y="478"/>
                      <a:pt x="175" y="469"/>
                    </a:cubicBezTo>
                    <a:cubicBezTo>
                      <a:pt x="164" y="461"/>
                      <a:pt x="153" y="452"/>
                      <a:pt x="143" y="444"/>
                    </a:cubicBezTo>
                    <a:cubicBezTo>
                      <a:pt x="143" y="442"/>
                      <a:pt x="144" y="440"/>
                      <a:pt x="145" y="438"/>
                    </a:cubicBezTo>
                    <a:cubicBezTo>
                      <a:pt x="150" y="439"/>
                      <a:pt x="155" y="438"/>
                      <a:pt x="160" y="439"/>
                    </a:cubicBezTo>
                    <a:cubicBezTo>
                      <a:pt x="175" y="443"/>
                      <a:pt x="189" y="449"/>
                      <a:pt x="204" y="452"/>
                    </a:cubicBezTo>
                    <a:cubicBezTo>
                      <a:pt x="228" y="458"/>
                      <a:pt x="243" y="451"/>
                      <a:pt x="248" y="426"/>
                    </a:cubicBezTo>
                    <a:cubicBezTo>
                      <a:pt x="256" y="389"/>
                      <a:pt x="263" y="352"/>
                      <a:pt x="267" y="314"/>
                    </a:cubicBezTo>
                    <a:cubicBezTo>
                      <a:pt x="272" y="265"/>
                      <a:pt x="274" y="215"/>
                      <a:pt x="278" y="165"/>
                    </a:cubicBezTo>
                    <a:cubicBezTo>
                      <a:pt x="278" y="162"/>
                      <a:pt x="277" y="160"/>
                      <a:pt x="276" y="154"/>
                    </a:cubicBezTo>
                    <a:cubicBezTo>
                      <a:pt x="256" y="160"/>
                      <a:pt x="237" y="165"/>
                      <a:pt x="219" y="173"/>
                    </a:cubicBezTo>
                    <a:cubicBezTo>
                      <a:pt x="214" y="175"/>
                      <a:pt x="211" y="185"/>
                      <a:pt x="209" y="192"/>
                    </a:cubicBezTo>
                    <a:cubicBezTo>
                      <a:pt x="193" y="263"/>
                      <a:pt x="173" y="333"/>
                      <a:pt x="140" y="398"/>
                    </a:cubicBezTo>
                    <a:cubicBezTo>
                      <a:pt x="112" y="455"/>
                      <a:pt x="72" y="502"/>
                      <a:pt x="22" y="542"/>
                    </a:cubicBezTo>
                    <a:cubicBezTo>
                      <a:pt x="18" y="545"/>
                      <a:pt x="11" y="547"/>
                      <a:pt x="0" y="551"/>
                    </a:cubicBezTo>
                    <a:cubicBezTo>
                      <a:pt x="28" y="490"/>
                      <a:pt x="55" y="435"/>
                      <a:pt x="76" y="378"/>
                    </a:cubicBezTo>
                    <a:cubicBezTo>
                      <a:pt x="97" y="321"/>
                      <a:pt x="112" y="261"/>
                      <a:pt x="130"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46" name="组合 145"/>
              <p:cNvGrpSpPr/>
              <p:nvPr/>
            </p:nvGrpSpPr>
            <p:grpSpPr>
              <a:xfrm>
                <a:off x="10967759" y="1820619"/>
                <a:ext cx="339048" cy="351606"/>
                <a:chOff x="4378035" y="2223888"/>
                <a:chExt cx="622405" cy="645460"/>
              </a:xfrm>
              <a:grpFill/>
            </p:grpSpPr>
            <p:sp>
              <p:nvSpPr>
                <p:cNvPr id="161" name="Freeform 13"/>
                <p:cNvSpPr>
                  <a:spLocks noEditPoints="1"/>
                </p:cNvSpPr>
                <p:nvPr/>
              </p:nvSpPr>
              <p:spPr bwMode="auto">
                <a:xfrm>
                  <a:off x="4623923" y="2229011"/>
                  <a:ext cx="376517" cy="640337"/>
                </a:xfrm>
                <a:custGeom>
                  <a:avLst/>
                  <a:gdLst>
                    <a:gd name="T0" fmla="*/ 174 w 323"/>
                    <a:gd name="T1" fmla="*/ 305 h 548"/>
                    <a:gd name="T2" fmla="*/ 167 w 323"/>
                    <a:gd name="T3" fmla="*/ 304 h 548"/>
                    <a:gd name="T4" fmla="*/ 112 w 323"/>
                    <a:gd name="T5" fmla="*/ 341 h 548"/>
                    <a:gd name="T6" fmla="*/ 45 w 323"/>
                    <a:gd name="T7" fmla="*/ 466 h 548"/>
                    <a:gd name="T8" fmla="*/ 20 w 323"/>
                    <a:gd name="T9" fmla="*/ 479 h 548"/>
                    <a:gd name="T10" fmla="*/ 61 w 323"/>
                    <a:gd name="T11" fmla="*/ 318 h 548"/>
                    <a:gd name="T12" fmla="*/ 5 w 323"/>
                    <a:gd name="T13" fmla="*/ 300 h 548"/>
                    <a:gd name="T14" fmla="*/ 17 w 323"/>
                    <a:gd name="T15" fmla="*/ 271 h 548"/>
                    <a:gd name="T16" fmla="*/ 19 w 323"/>
                    <a:gd name="T17" fmla="*/ 270 h 548"/>
                    <a:gd name="T18" fmla="*/ 61 w 323"/>
                    <a:gd name="T19" fmla="*/ 253 h 548"/>
                    <a:gd name="T20" fmla="*/ 63 w 323"/>
                    <a:gd name="T21" fmla="*/ 194 h 548"/>
                    <a:gd name="T22" fmla="*/ 24 w 323"/>
                    <a:gd name="T23" fmla="*/ 158 h 548"/>
                    <a:gd name="T24" fmla="*/ 60 w 323"/>
                    <a:gd name="T25" fmla="*/ 134 h 548"/>
                    <a:gd name="T26" fmla="*/ 64 w 323"/>
                    <a:gd name="T27" fmla="*/ 98 h 548"/>
                    <a:gd name="T28" fmla="*/ 87 w 323"/>
                    <a:gd name="T29" fmla="*/ 86 h 548"/>
                    <a:gd name="T30" fmla="*/ 119 w 323"/>
                    <a:gd name="T31" fmla="*/ 117 h 548"/>
                    <a:gd name="T32" fmla="*/ 161 w 323"/>
                    <a:gd name="T33" fmla="*/ 126 h 548"/>
                    <a:gd name="T34" fmla="*/ 168 w 323"/>
                    <a:gd name="T35" fmla="*/ 104 h 548"/>
                    <a:gd name="T36" fmla="*/ 168 w 323"/>
                    <a:gd name="T37" fmla="*/ 34 h 548"/>
                    <a:gd name="T38" fmla="*/ 208 w 323"/>
                    <a:gd name="T39" fmla="*/ 15 h 548"/>
                    <a:gd name="T40" fmla="*/ 252 w 323"/>
                    <a:gd name="T41" fmla="*/ 99 h 548"/>
                    <a:gd name="T42" fmla="*/ 252 w 323"/>
                    <a:gd name="T43" fmla="*/ 118 h 548"/>
                    <a:gd name="T44" fmla="*/ 274 w 323"/>
                    <a:gd name="T45" fmla="*/ 120 h 548"/>
                    <a:gd name="T46" fmla="*/ 296 w 323"/>
                    <a:gd name="T47" fmla="*/ 152 h 548"/>
                    <a:gd name="T48" fmla="*/ 285 w 323"/>
                    <a:gd name="T49" fmla="*/ 160 h 548"/>
                    <a:gd name="T50" fmla="*/ 253 w 323"/>
                    <a:gd name="T51" fmla="*/ 160 h 548"/>
                    <a:gd name="T52" fmla="*/ 253 w 323"/>
                    <a:gd name="T53" fmla="*/ 245 h 548"/>
                    <a:gd name="T54" fmla="*/ 284 w 323"/>
                    <a:gd name="T55" fmla="*/ 245 h 548"/>
                    <a:gd name="T56" fmla="*/ 316 w 323"/>
                    <a:gd name="T57" fmla="*/ 287 h 548"/>
                    <a:gd name="T58" fmla="*/ 300 w 323"/>
                    <a:gd name="T59" fmla="*/ 301 h 548"/>
                    <a:gd name="T60" fmla="*/ 254 w 323"/>
                    <a:gd name="T61" fmla="*/ 301 h 548"/>
                    <a:gd name="T62" fmla="*/ 254 w 323"/>
                    <a:gd name="T63" fmla="*/ 328 h 548"/>
                    <a:gd name="T64" fmla="*/ 240 w 323"/>
                    <a:gd name="T65" fmla="*/ 496 h 548"/>
                    <a:gd name="T66" fmla="*/ 228 w 323"/>
                    <a:gd name="T67" fmla="*/ 526 h 548"/>
                    <a:gd name="T68" fmla="*/ 208 w 323"/>
                    <a:gd name="T69" fmla="*/ 548 h 548"/>
                    <a:gd name="T70" fmla="*/ 193 w 323"/>
                    <a:gd name="T71" fmla="*/ 521 h 548"/>
                    <a:gd name="T72" fmla="*/ 180 w 323"/>
                    <a:gd name="T73" fmla="*/ 428 h 548"/>
                    <a:gd name="T74" fmla="*/ 175 w 323"/>
                    <a:gd name="T75" fmla="*/ 319 h 548"/>
                    <a:gd name="T76" fmla="*/ 174 w 323"/>
                    <a:gd name="T77" fmla="*/ 305 h 548"/>
                    <a:gd name="T78" fmla="*/ 129 w 323"/>
                    <a:gd name="T79" fmla="*/ 249 h 548"/>
                    <a:gd name="T80" fmla="*/ 162 w 323"/>
                    <a:gd name="T81" fmla="*/ 247 h 548"/>
                    <a:gd name="T82" fmla="*/ 173 w 323"/>
                    <a:gd name="T83" fmla="*/ 238 h 548"/>
                    <a:gd name="T84" fmla="*/ 174 w 323"/>
                    <a:gd name="T85" fmla="*/ 169 h 548"/>
                    <a:gd name="T86" fmla="*/ 142 w 323"/>
                    <a:gd name="T87" fmla="*/ 173 h 548"/>
                    <a:gd name="T88" fmla="*/ 129 w 323"/>
                    <a:gd name="T89" fmla="*/ 186 h 548"/>
                    <a:gd name="T90" fmla="*/ 129 w 323"/>
                    <a:gd name="T91" fmla="*/ 249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3" h="548">
                      <a:moveTo>
                        <a:pt x="174" y="305"/>
                      </a:moveTo>
                      <a:cubicBezTo>
                        <a:pt x="171" y="305"/>
                        <a:pt x="169" y="304"/>
                        <a:pt x="167" y="304"/>
                      </a:cubicBezTo>
                      <a:cubicBezTo>
                        <a:pt x="124" y="301"/>
                        <a:pt x="125" y="301"/>
                        <a:pt x="112" y="341"/>
                      </a:cubicBezTo>
                      <a:cubicBezTo>
                        <a:pt x="98" y="387"/>
                        <a:pt x="81" y="432"/>
                        <a:pt x="45" y="466"/>
                      </a:cubicBezTo>
                      <a:cubicBezTo>
                        <a:pt x="39" y="472"/>
                        <a:pt x="31" y="477"/>
                        <a:pt x="20" y="479"/>
                      </a:cubicBezTo>
                      <a:cubicBezTo>
                        <a:pt x="33" y="426"/>
                        <a:pt x="47" y="374"/>
                        <a:pt x="61" y="318"/>
                      </a:cubicBezTo>
                      <a:cubicBezTo>
                        <a:pt x="26" y="329"/>
                        <a:pt x="13" y="324"/>
                        <a:pt x="5" y="300"/>
                      </a:cubicBezTo>
                      <a:cubicBezTo>
                        <a:pt x="0" y="287"/>
                        <a:pt x="2" y="276"/>
                        <a:pt x="17" y="271"/>
                      </a:cubicBezTo>
                      <a:cubicBezTo>
                        <a:pt x="17" y="271"/>
                        <a:pt x="18" y="270"/>
                        <a:pt x="19" y="270"/>
                      </a:cubicBezTo>
                      <a:cubicBezTo>
                        <a:pt x="33" y="265"/>
                        <a:pt x="57" y="263"/>
                        <a:pt x="61" y="253"/>
                      </a:cubicBezTo>
                      <a:cubicBezTo>
                        <a:pt x="68" y="236"/>
                        <a:pt x="63" y="214"/>
                        <a:pt x="63" y="194"/>
                      </a:cubicBezTo>
                      <a:cubicBezTo>
                        <a:pt x="40" y="189"/>
                        <a:pt x="24" y="174"/>
                        <a:pt x="24" y="158"/>
                      </a:cubicBezTo>
                      <a:cubicBezTo>
                        <a:pt x="26" y="137"/>
                        <a:pt x="45" y="140"/>
                        <a:pt x="60" y="134"/>
                      </a:cubicBezTo>
                      <a:cubicBezTo>
                        <a:pt x="62" y="122"/>
                        <a:pt x="63" y="110"/>
                        <a:pt x="64" y="98"/>
                      </a:cubicBezTo>
                      <a:cubicBezTo>
                        <a:pt x="66" y="83"/>
                        <a:pt x="75" y="79"/>
                        <a:pt x="87" y="86"/>
                      </a:cubicBezTo>
                      <a:cubicBezTo>
                        <a:pt x="99" y="95"/>
                        <a:pt x="112" y="105"/>
                        <a:pt x="119" y="117"/>
                      </a:cubicBezTo>
                      <a:cubicBezTo>
                        <a:pt x="131" y="138"/>
                        <a:pt x="147" y="128"/>
                        <a:pt x="161" y="126"/>
                      </a:cubicBezTo>
                      <a:cubicBezTo>
                        <a:pt x="165" y="126"/>
                        <a:pt x="168" y="112"/>
                        <a:pt x="168" y="104"/>
                      </a:cubicBezTo>
                      <a:cubicBezTo>
                        <a:pt x="169" y="80"/>
                        <a:pt x="167" y="57"/>
                        <a:pt x="168" y="34"/>
                      </a:cubicBezTo>
                      <a:cubicBezTo>
                        <a:pt x="170" y="6"/>
                        <a:pt x="185" y="0"/>
                        <a:pt x="208" y="15"/>
                      </a:cubicBezTo>
                      <a:cubicBezTo>
                        <a:pt x="239" y="35"/>
                        <a:pt x="259" y="60"/>
                        <a:pt x="252" y="99"/>
                      </a:cubicBezTo>
                      <a:cubicBezTo>
                        <a:pt x="251" y="105"/>
                        <a:pt x="252" y="111"/>
                        <a:pt x="252" y="118"/>
                      </a:cubicBezTo>
                      <a:cubicBezTo>
                        <a:pt x="260" y="119"/>
                        <a:pt x="267" y="119"/>
                        <a:pt x="274" y="120"/>
                      </a:cubicBezTo>
                      <a:cubicBezTo>
                        <a:pt x="289" y="122"/>
                        <a:pt x="300" y="138"/>
                        <a:pt x="296" y="152"/>
                      </a:cubicBezTo>
                      <a:cubicBezTo>
                        <a:pt x="295" y="155"/>
                        <a:pt x="289" y="159"/>
                        <a:pt x="285" y="160"/>
                      </a:cubicBezTo>
                      <a:cubicBezTo>
                        <a:pt x="275" y="161"/>
                        <a:pt x="265" y="160"/>
                        <a:pt x="253" y="160"/>
                      </a:cubicBezTo>
                      <a:cubicBezTo>
                        <a:pt x="253" y="188"/>
                        <a:pt x="253" y="215"/>
                        <a:pt x="253" y="245"/>
                      </a:cubicBezTo>
                      <a:cubicBezTo>
                        <a:pt x="263" y="245"/>
                        <a:pt x="273" y="244"/>
                        <a:pt x="284" y="245"/>
                      </a:cubicBezTo>
                      <a:cubicBezTo>
                        <a:pt x="309" y="245"/>
                        <a:pt x="323" y="263"/>
                        <a:pt x="316" y="287"/>
                      </a:cubicBezTo>
                      <a:cubicBezTo>
                        <a:pt x="314" y="293"/>
                        <a:pt x="306" y="300"/>
                        <a:pt x="300" y="301"/>
                      </a:cubicBezTo>
                      <a:cubicBezTo>
                        <a:pt x="286" y="303"/>
                        <a:pt x="272" y="301"/>
                        <a:pt x="254" y="301"/>
                      </a:cubicBezTo>
                      <a:cubicBezTo>
                        <a:pt x="254" y="310"/>
                        <a:pt x="254" y="319"/>
                        <a:pt x="254" y="328"/>
                      </a:cubicBezTo>
                      <a:cubicBezTo>
                        <a:pt x="253" y="384"/>
                        <a:pt x="256" y="441"/>
                        <a:pt x="240" y="496"/>
                      </a:cubicBezTo>
                      <a:cubicBezTo>
                        <a:pt x="237" y="507"/>
                        <a:pt x="234" y="517"/>
                        <a:pt x="228" y="526"/>
                      </a:cubicBezTo>
                      <a:cubicBezTo>
                        <a:pt x="223" y="534"/>
                        <a:pt x="215" y="541"/>
                        <a:pt x="208" y="548"/>
                      </a:cubicBezTo>
                      <a:cubicBezTo>
                        <a:pt x="203" y="539"/>
                        <a:pt x="195" y="531"/>
                        <a:pt x="193" y="521"/>
                      </a:cubicBezTo>
                      <a:cubicBezTo>
                        <a:pt x="188" y="491"/>
                        <a:pt x="183" y="460"/>
                        <a:pt x="180" y="428"/>
                      </a:cubicBezTo>
                      <a:cubicBezTo>
                        <a:pt x="177" y="392"/>
                        <a:pt x="177" y="355"/>
                        <a:pt x="175" y="319"/>
                      </a:cubicBezTo>
                      <a:cubicBezTo>
                        <a:pt x="175" y="314"/>
                        <a:pt x="174" y="310"/>
                        <a:pt x="174" y="305"/>
                      </a:cubicBezTo>
                      <a:close/>
                      <a:moveTo>
                        <a:pt x="129" y="249"/>
                      </a:moveTo>
                      <a:cubicBezTo>
                        <a:pt x="141" y="249"/>
                        <a:pt x="152" y="249"/>
                        <a:pt x="162" y="247"/>
                      </a:cubicBezTo>
                      <a:cubicBezTo>
                        <a:pt x="166" y="247"/>
                        <a:pt x="173" y="241"/>
                        <a:pt x="173" y="238"/>
                      </a:cubicBezTo>
                      <a:cubicBezTo>
                        <a:pt x="174" y="215"/>
                        <a:pt x="174" y="192"/>
                        <a:pt x="174" y="169"/>
                      </a:cubicBezTo>
                      <a:cubicBezTo>
                        <a:pt x="160" y="170"/>
                        <a:pt x="150" y="170"/>
                        <a:pt x="142" y="173"/>
                      </a:cubicBezTo>
                      <a:cubicBezTo>
                        <a:pt x="137" y="175"/>
                        <a:pt x="130" y="181"/>
                        <a:pt x="129" y="186"/>
                      </a:cubicBezTo>
                      <a:cubicBezTo>
                        <a:pt x="128" y="206"/>
                        <a:pt x="129" y="226"/>
                        <a:pt x="129"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14"/>
                <p:cNvSpPr>
                  <a:spLocks/>
                </p:cNvSpPr>
                <p:nvPr/>
              </p:nvSpPr>
              <p:spPr bwMode="auto">
                <a:xfrm>
                  <a:off x="4378035" y="2223888"/>
                  <a:ext cx="271502" cy="641618"/>
                </a:xfrm>
                <a:custGeom>
                  <a:avLst/>
                  <a:gdLst>
                    <a:gd name="T0" fmla="*/ 105 w 233"/>
                    <a:gd name="T1" fmla="*/ 105 h 549"/>
                    <a:gd name="T2" fmla="*/ 52 w 233"/>
                    <a:gd name="T3" fmla="*/ 114 h 549"/>
                    <a:gd name="T4" fmla="*/ 49 w 233"/>
                    <a:gd name="T5" fmla="*/ 106 h 549"/>
                    <a:gd name="T6" fmla="*/ 85 w 233"/>
                    <a:gd name="T7" fmla="*/ 86 h 549"/>
                    <a:gd name="T8" fmla="*/ 107 w 233"/>
                    <a:gd name="T9" fmla="*/ 49 h 549"/>
                    <a:gd name="T10" fmla="*/ 108 w 233"/>
                    <a:gd name="T11" fmla="*/ 19 h 549"/>
                    <a:gd name="T12" fmla="*/ 119 w 233"/>
                    <a:gd name="T13" fmla="*/ 1 h 549"/>
                    <a:gd name="T14" fmla="*/ 143 w 233"/>
                    <a:gd name="T15" fmla="*/ 8 h 549"/>
                    <a:gd name="T16" fmla="*/ 165 w 233"/>
                    <a:gd name="T17" fmla="*/ 36 h 549"/>
                    <a:gd name="T18" fmla="*/ 224 w 233"/>
                    <a:gd name="T19" fmla="*/ 59 h 549"/>
                    <a:gd name="T20" fmla="*/ 214 w 233"/>
                    <a:gd name="T21" fmla="*/ 83 h 549"/>
                    <a:gd name="T22" fmla="*/ 199 w 233"/>
                    <a:gd name="T23" fmla="*/ 88 h 549"/>
                    <a:gd name="T24" fmla="*/ 172 w 233"/>
                    <a:gd name="T25" fmla="*/ 136 h 549"/>
                    <a:gd name="T26" fmla="*/ 183 w 233"/>
                    <a:gd name="T27" fmla="*/ 136 h 549"/>
                    <a:gd name="T28" fmla="*/ 216 w 233"/>
                    <a:gd name="T29" fmla="*/ 160 h 549"/>
                    <a:gd name="T30" fmla="*/ 192 w 233"/>
                    <a:gd name="T31" fmla="*/ 189 h 549"/>
                    <a:gd name="T32" fmla="*/ 173 w 233"/>
                    <a:gd name="T33" fmla="*/ 216 h 549"/>
                    <a:gd name="T34" fmla="*/ 195 w 233"/>
                    <a:gd name="T35" fmla="*/ 214 h 549"/>
                    <a:gd name="T36" fmla="*/ 230 w 233"/>
                    <a:gd name="T37" fmla="*/ 238 h 549"/>
                    <a:gd name="T38" fmla="*/ 215 w 233"/>
                    <a:gd name="T39" fmla="*/ 265 h 549"/>
                    <a:gd name="T40" fmla="*/ 196 w 233"/>
                    <a:gd name="T41" fmla="*/ 271 h 549"/>
                    <a:gd name="T42" fmla="*/ 172 w 233"/>
                    <a:gd name="T43" fmla="*/ 306 h 549"/>
                    <a:gd name="T44" fmla="*/ 205 w 233"/>
                    <a:gd name="T45" fmla="*/ 318 h 549"/>
                    <a:gd name="T46" fmla="*/ 224 w 233"/>
                    <a:gd name="T47" fmla="*/ 360 h 549"/>
                    <a:gd name="T48" fmla="*/ 184 w 233"/>
                    <a:gd name="T49" fmla="*/ 367 h 549"/>
                    <a:gd name="T50" fmla="*/ 170 w 233"/>
                    <a:gd name="T51" fmla="*/ 361 h 549"/>
                    <a:gd name="T52" fmla="*/ 163 w 233"/>
                    <a:gd name="T53" fmla="*/ 470 h 549"/>
                    <a:gd name="T54" fmla="*/ 160 w 233"/>
                    <a:gd name="T55" fmla="*/ 495 h 549"/>
                    <a:gd name="T56" fmla="*/ 102 w 233"/>
                    <a:gd name="T57" fmla="*/ 549 h 549"/>
                    <a:gd name="T58" fmla="*/ 102 w 233"/>
                    <a:gd name="T59" fmla="*/ 382 h 549"/>
                    <a:gd name="T60" fmla="*/ 96 w 233"/>
                    <a:gd name="T61" fmla="*/ 380 h 549"/>
                    <a:gd name="T62" fmla="*/ 51 w 233"/>
                    <a:gd name="T63" fmla="*/ 429 h 549"/>
                    <a:gd name="T64" fmla="*/ 4 w 233"/>
                    <a:gd name="T65" fmla="*/ 474 h 549"/>
                    <a:gd name="T66" fmla="*/ 0 w 233"/>
                    <a:gd name="T67" fmla="*/ 470 h 549"/>
                    <a:gd name="T68" fmla="*/ 92 w 233"/>
                    <a:gd name="T69" fmla="*/ 298 h 549"/>
                    <a:gd name="T70" fmla="*/ 70 w 233"/>
                    <a:gd name="T71" fmla="*/ 304 h 549"/>
                    <a:gd name="T72" fmla="*/ 5 w 233"/>
                    <a:gd name="T73" fmla="*/ 268 h 549"/>
                    <a:gd name="T74" fmla="*/ 17 w 233"/>
                    <a:gd name="T75" fmla="*/ 252 h 549"/>
                    <a:gd name="T76" fmla="*/ 84 w 233"/>
                    <a:gd name="T77" fmla="*/ 234 h 549"/>
                    <a:gd name="T78" fmla="*/ 103 w 233"/>
                    <a:gd name="T79" fmla="*/ 205 h 549"/>
                    <a:gd name="T80" fmla="*/ 77 w 233"/>
                    <a:gd name="T81" fmla="*/ 204 h 549"/>
                    <a:gd name="T82" fmla="*/ 44 w 233"/>
                    <a:gd name="T83" fmla="*/ 176 h 549"/>
                    <a:gd name="T84" fmla="*/ 70 w 233"/>
                    <a:gd name="T85" fmla="*/ 152 h 549"/>
                    <a:gd name="T86" fmla="*/ 77 w 233"/>
                    <a:gd name="T87" fmla="*/ 150 h 549"/>
                    <a:gd name="T88" fmla="*/ 105 w 233"/>
                    <a:gd name="T89" fmla="*/ 105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3" h="549">
                      <a:moveTo>
                        <a:pt x="105" y="105"/>
                      </a:moveTo>
                      <a:cubicBezTo>
                        <a:pt x="87" y="108"/>
                        <a:pt x="70" y="111"/>
                        <a:pt x="52" y="114"/>
                      </a:cubicBezTo>
                      <a:cubicBezTo>
                        <a:pt x="51" y="112"/>
                        <a:pt x="50" y="109"/>
                        <a:pt x="49" y="106"/>
                      </a:cubicBezTo>
                      <a:cubicBezTo>
                        <a:pt x="61" y="99"/>
                        <a:pt x="72" y="90"/>
                        <a:pt x="85" y="86"/>
                      </a:cubicBezTo>
                      <a:cubicBezTo>
                        <a:pt x="103" y="79"/>
                        <a:pt x="109" y="67"/>
                        <a:pt x="107" y="49"/>
                      </a:cubicBezTo>
                      <a:cubicBezTo>
                        <a:pt x="105" y="39"/>
                        <a:pt x="105" y="29"/>
                        <a:pt x="108" y="19"/>
                      </a:cubicBezTo>
                      <a:cubicBezTo>
                        <a:pt x="109" y="12"/>
                        <a:pt x="114" y="2"/>
                        <a:pt x="119" y="1"/>
                      </a:cubicBezTo>
                      <a:cubicBezTo>
                        <a:pt x="127" y="0"/>
                        <a:pt x="137" y="3"/>
                        <a:pt x="143" y="8"/>
                      </a:cubicBezTo>
                      <a:cubicBezTo>
                        <a:pt x="152" y="16"/>
                        <a:pt x="158" y="27"/>
                        <a:pt x="165" y="36"/>
                      </a:cubicBezTo>
                      <a:cubicBezTo>
                        <a:pt x="201" y="20"/>
                        <a:pt x="211" y="25"/>
                        <a:pt x="224" y="59"/>
                      </a:cubicBezTo>
                      <a:cubicBezTo>
                        <a:pt x="228" y="71"/>
                        <a:pt x="225" y="78"/>
                        <a:pt x="214" y="83"/>
                      </a:cubicBezTo>
                      <a:cubicBezTo>
                        <a:pt x="209" y="85"/>
                        <a:pt x="204" y="87"/>
                        <a:pt x="199" y="88"/>
                      </a:cubicBezTo>
                      <a:cubicBezTo>
                        <a:pt x="164" y="98"/>
                        <a:pt x="164" y="98"/>
                        <a:pt x="172" y="136"/>
                      </a:cubicBezTo>
                      <a:cubicBezTo>
                        <a:pt x="175" y="136"/>
                        <a:pt x="179" y="136"/>
                        <a:pt x="183" y="136"/>
                      </a:cubicBezTo>
                      <a:cubicBezTo>
                        <a:pt x="201" y="134"/>
                        <a:pt x="216" y="143"/>
                        <a:pt x="216" y="160"/>
                      </a:cubicBezTo>
                      <a:cubicBezTo>
                        <a:pt x="216" y="170"/>
                        <a:pt x="202" y="182"/>
                        <a:pt x="192" y="189"/>
                      </a:cubicBezTo>
                      <a:cubicBezTo>
                        <a:pt x="182" y="196"/>
                        <a:pt x="164" y="195"/>
                        <a:pt x="173" y="216"/>
                      </a:cubicBezTo>
                      <a:cubicBezTo>
                        <a:pt x="180" y="216"/>
                        <a:pt x="188" y="214"/>
                        <a:pt x="195" y="214"/>
                      </a:cubicBezTo>
                      <a:cubicBezTo>
                        <a:pt x="213" y="214"/>
                        <a:pt x="225" y="221"/>
                        <a:pt x="230" y="238"/>
                      </a:cubicBezTo>
                      <a:cubicBezTo>
                        <a:pt x="233" y="251"/>
                        <a:pt x="231" y="262"/>
                        <a:pt x="215" y="265"/>
                      </a:cubicBezTo>
                      <a:cubicBezTo>
                        <a:pt x="209" y="267"/>
                        <a:pt x="202" y="269"/>
                        <a:pt x="196" y="271"/>
                      </a:cubicBezTo>
                      <a:cubicBezTo>
                        <a:pt x="169" y="277"/>
                        <a:pt x="169" y="277"/>
                        <a:pt x="172" y="306"/>
                      </a:cubicBezTo>
                      <a:cubicBezTo>
                        <a:pt x="183" y="310"/>
                        <a:pt x="194" y="313"/>
                        <a:pt x="205" y="318"/>
                      </a:cubicBezTo>
                      <a:cubicBezTo>
                        <a:pt x="224" y="327"/>
                        <a:pt x="232" y="345"/>
                        <a:pt x="224" y="360"/>
                      </a:cubicBezTo>
                      <a:cubicBezTo>
                        <a:pt x="214" y="378"/>
                        <a:pt x="199" y="373"/>
                        <a:pt x="184" y="367"/>
                      </a:cubicBezTo>
                      <a:cubicBezTo>
                        <a:pt x="180" y="365"/>
                        <a:pt x="176" y="363"/>
                        <a:pt x="170" y="361"/>
                      </a:cubicBezTo>
                      <a:cubicBezTo>
                        <a:pt x="168" y="398"/>
                        <a:pt x="166" y="434"/>
                        <a:pt x="163" y="470"/>
                      </a:cubicBezTo>
                      <a:cubicBezTo>
                        <a:pt x="163" y="478"/>
                        <a:pt x="161" y="487"/>
                        <a:pt x="160" y="495"/>
                      </a:cubicBezTo>
                      <a:cubicBezTo>
                        <a:pt x="156" y="527"/>
                        <a:pt x="137" y="543"/>
                        <a:pt x="102" y="549"/>
                      </a:cubicBezTo>
                      <a:cubicBezTo>
                        <a:pt x="102" y="493"/>
                        <a:pt x="102" y="437"/>
                        <a:pt x="102" y="382"/>
                      </a:cubicBezTo>
                      <a:cubicBezTo>
                        <a:pt x="100" y="382"/>
                        <a:pt x="98" y="381"/>
                        <a:pt x="96" y="380"/>
                      </a:cubicBezTo>
                      <a:cubicBezTo>
                        <a:pt x="81" y="397"/>
                        <a:pt x="66" y="414"/>
                        <a:pt x="51" y="429"/>
                      </a:cubicBezTo>
                      <a:cubicBezTo>
                        <a:pt x="36" y="445"/>
                        <a:pt x="24" y="464"/>
                        <a:pt x="4" y="474"/>
                      </a:cubicBezTo>
                      <a:cubicBezTo>
                        <a:pt x="3" y="472"/>
                        <a:pt x="1" y="471"/>
                        <a:pt x="0" y="470"/>
                      </a:cubicBezTo>
                      <a:cubicBezTo>
                        <a:pt x="29" y="414"/>
                        <a:pt x="59" y="359"/>
                        <a:pt x="92" y="298"/>
                      </a:cubicBezTo>
                      <a:cubicBezTo>
                        <a:pt x="80" y="301"/>
                        <a:pt x="75" y="302"/>
                        <a:pt x="70" y="304"/>
                      </a:cubicBezTo>
                      <a:cubicBezTo>
                        <a:pt x="43" y="311"/>
                        <a:pt x="13" y="295"/>
                        <a:pt x="5" y="268"/>
                      </a:cubicBezTo>
                      <a:cubicBezTo>
                        <a:pt x="4" y="264"/>
                        <a:pt x="12" y="254"/>
                        <a:pt x="17" y="252"/>
                      </a:cubicBezTo>
                      <a:cubicBezTo>
                        <a:pt x="39" y="245"/>
                        <a:pt x="62" y="240"/>
                        <a:pt x="84" y="234"/>
                      </a:cubicBezTo>
                      <a:cubicBezTo>
                        <a:pt x="105" y="229"/>
                        <a:pt x="105" y="229"/>
                        <a:pt x="103" y="205"/>
                      </a:cubicBezTo>
                      <a:cubicBezTo>
                        <a:pt x="94" y="205"/>
                        <a:pt x="83" y="208"/>
                        <a:pt x="77" y="204"/>
                      </a:cubicBezTo>
                      <a:cubicBezTo>
                        <a:pt x="64" y="197"/>
                        <a:pt x="54" y="185"/>
                        <a:pt x="44" y="176"/>
                      </a:cubicBezTo>
                      <a:cubicBezTo>
                        <a:pt x="52" y="168"/>
                        <a:pt x="61" y="160"/>
                        <a:pt x="70" y="152"/>
                      </a:cubicBezTo>
                      <a:cubicBezTo>
                        <a:pt x="71" y="150"/>
                        <a:pt x="75" y="151"/>
                        <a:pt x="77" y="150"/>
                      </a:cubicBezTo>
                      <a:cubicBezTo>
                        <a:pt x="111" y="142"/>
                        <a:pt x="111" y="142"/>
                        <a:pt x="105"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47" name="组合 146"/>
              <p:cNvGrpSpPr/>
              <p:nvPr/>
            </p:nvGrpSpPr>
            <p:grpSpPr>
              <a:xfrm>
                <a:off x="10997808" y="316351"/>
                <a:ext cx="316028" cy="354397"/>
                <a:chOff x="1957563" y="2217485"/>
                <a:chExt cx="580146" cy="650583"/>
              </a:xfrm>
              <a:grpFill/>
            </p:grpSpPr>
            <p:sp>
              <p:nvSpPr>
                <p:cNvPr id="159" name="Freeform 12"/>
                <p:cNvSpPr>
                  <a:spLocks noEditPoints="1"/>
                </p:cNvSpPr>
                <p:nvPr/>
              </p:nvSpPr>
              <p:spPr bwMode="auto">
                <a:xfrm>
                  <a:off x="1957563" y="2217485"/>
                  <a:ext cx="339379" cy="640337"/>
                </a:xfrm>
                <a:custGeom>
                  <a:avLst/>
                  <a:gdLst>
                    <a:gd name="T0" fmla="*/ 180 w 291"/>
                    <a:gd name="T1" fmla="*/ 315 h 547"/>
                    <a:gd name="T2" fmla="*/ 212 w 291"/>
                    <a:gd name="T3" fmla="*/ 356 h 547"/>
                    <a:gd name="T4" fmla="*/ 180 w 291"/>
                    <a:gd name="T5" fmla="*/ 377 h 547"/>
                    <a:gd name="T6" fmla="*/ 209 w 291"/>
                    <a:gd name="T7" fmla="*/ 414 h 547"/>
                    <a:gd name="T8" fmla="*/ 179 w 291"/>
                    <a:gd name="T9" fmla="*/ 433 h 547"/>
                    <a:gd name="T10" fmla="*/ 247 w 291"/>
                    <a:gd name="T11" fmla="*/ 428 h 547"/>
                    <a:gd name="T12" fmla="*/ 46 w 291"/>
                    <a:gd name="T13" fmla="*/ 539 h 547"/>
                    <a:gd name="T14" fmla="*/ 18 w 291"/>
                    <a:gd name="T15" fmla="*/ 490 h 547"/>
                    <a:gd name="T16" fmla="*/ 118 w 291"/>
                    <a:gd name="T17" fmla="*/ 439 h 547"/>
                    <a:gd name="T18" fmla="*/ 74 w 291"/>
                    <a:gd name="T19" fmla="*/ 442 h 547"/>
                    <a:gd name="T20" fmla="*/ 63 w 291"/>
                    <a:gd name="T21" fmla="*/ 404 h 547"/>
                    <a:gd name="T22" fmla="*/ 115 w 291"/>
                    <a:gd name="T23" fmla="*/ 383 h 547"/>
                    <a:gd name="T24" fmla="*/ 80 w 291"/>
                    <a:gd name="T25" fmla="*/ 385 h 547"/>
                    <a:gd name="T26" fmla="*/ 61 w 291"/>
                    <a:gd name="T27" fmla="*/ 346 h 547"/>
                    <a:gd name="T28" fmla="*/ 113 w 291"/>
                    <a:gd name="T29" fmla="*/ 308 h 547"/>
                    <a:gd name="T30" fmla="*/ 49 w 291"/>
                    <a:gd name="T31" fmla="*/ 329 h 547"/>
                    <a:gd name="T32" fmla="*/ 17 w 291"/>
                    <a:gd name="T33" fmla="*/ 220 h 547"/>
                    <a:gd name="T34" fmla="*/ 46 w 291"/>
                    <a:gd name="T35" fmla="*/ 209 h 547"/>
                    <a:gd name="T36" fmla="*/ 99 w 291"/>
                    <a:gd name="T37" fmla="*/ 267 h 547"/>
                    <a:gd name="T38" fmla="*/ 85 w 291"/>
                    <a:gd name="T39" fmla="*/ 248 h 547"/>
                    <a:gd name="T40" fmla="*/ 79 w 291"/>
                    <a:gd name="T41" fmla="*/ 218 h 547"/>
                    <a:gd name="T42" fmla="*/ 127 w 291"/>
                    <a:gd name="T43" fmla="*/ 183 h 547"/>
                    <a:gd name="T44" fmla="*/ 86 w 291"/>
                    <a:gd name="T45" fmla="*/ 161 h 547"/>
                    <a:gd name="T46" fmla="*/ 38 w 291"/>
                    <a:gd name="T47" fmla="*/ 103 h 547"/>
                    <a:gd name="T48" fmla="*/ 76 w 291"/>
                    <a:gd name="T49" fmla="*/ 74 h 547"/>
                    <a:gd name="T50" fmla="*/ 88 w 291"/>
                    <a:gd name="T51" fmla="*/ 23 h 547"/>
                    <a:gd name="T52" fmla="*/ 147 w 291"/>
                    <a:gd name="T53" fmla="*/ 69 h 547"/>
                    <a:gd name="T54" fmla="*/ 194 w 291"/>
                    <a:gd name="T55" fmla="*/ 28 h 547"/>
                    <a:gd name="T56" fmla="*/ 234 w 291"/>
                    <a:gd name="T57" fmla="*/ 12 h 547"/>
                    <a:gd name="T58" fmla="*/ 284 w 291"/>
                    <a:gd name="T59" fmla="*/ 83 h 547"/>
                    <a:gd name="T60" fmla="*/ 277 w 291"/>
                    <a:gd name="T61" fmla="*/ 109 h 547"/>
                    <a:gd name="T62" fmla="*/ 225 w 291"/>
                    <a:gd name="T63" fmla="*/ 155 h 547"/>
                    <a:gd name="T64" fmla="*/ 202 w 291"/>
                    <a:gd name="T65" fmla="*/ 203 h 547"/>
                    <a:gd name="T66" fmla="*/ 272 w 291"/>
                    <a:gd name="T67" fmla="*/ 235 h 547"/>
                    <a:gd name="T68" fmla="*/ 179 w 291"/>
                    <a:gd name="T69" fmla="*/ 301 h 547"/>
                    <a:gd name="T70" fmla="*/ 183 w 291"/>
                    <a:gd name="T71" fmla="*/ 111 h 547"/>
                    <a:gd name="T72" fmla="*/ 138 w 291"/>
                    <a:gd name="T73" fmla="*/ 144 h 547"/>
                    <a:gd name="T74" fmla="*/ 209 w 291"/>
                    <a:gd name="T75" fmla="*/ 237 h 547"/>
                    <a:gd name="T76" fmla="*/ 179 w 291"/>
                    <a:gd name="T77" fmla="*/ 26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1" h="547">
                      <a:moveTo>
                        <a:pt x="179" y="301"/>
                      </a:moveTo>
                      <a:cubicBezTo>
                        <a:pt x="180" y="309"/>
                        <a:pt x="180" y="314"/>
                        <a:pt x="180" y="315"/>
                      </a:cubicBezTo>
                      <a:cubicBezTo>
                        <a:pt x="194" y="321"/>
                        <a:pt x="208" y="322"/>
                        <a:pt x="218" y="329"/>
                      </a:cubicBezTo>
                      <a:cubicBezTo>
                        <a:pt x="232" y="339"/>
                        <a:pt x="228" y="351"/>
                        <a:pt x="212" y="356"/>
                      </a:cubicBezTo>
                      <a:cubicBezTo>
                        <a:pt x="206" y="358"/>
                        <a:pt x="200" y="360"/>
                        <a:pt x="194" y="360"/>
                      </a:cubicBezTo>
                      <a:cubicBezTo>
                        <a:pt x="180" y="361"/>
                        <a:pt x="179" y="369"/>
                        <a:pt x="180" y="377"/>
                      </a:cubicBezTo>
                      <a:cubicBezTo>
                        <a:pt x="194" y="382"/>
                        <a:pt x="207" y="383"/>
                        <a:pt x="216" y="390"/>
                      </a:cubicBezTo>
                      <a:cubicBezTo>
                        <a:pt x="228" y="401"/>
                        <a:pt x="224" y="409"/>
                        <a:pt x="209" y="414"/>
                      </a:cubicBezTo>
                      <a:cubicBezTo>
                        <a:pt x="198" y="417"/>
                        <a:pt x="187" y="421"/>
                        <a:pt x="177" y="425"/>
                      </a:cubicBezTo>
                      <a:cubicBezTo>
                        <a:pt x="177" y="427"/>
                        <a:pt x="178" y="430"/>
                        <a:pt x="179" y="433"/>
                      </a:cubicBezTo>
                      <a:cubicBezTo>
                        <a:pt x="200" y="429"/>
                        <a:pt x="222" y="425"/>
                        <a:pt x="243" y="422"/>
                      </a:cubicBezTo>
                      <a:cubicBezTo>
                        <a:pt x="245" y="424"/>
                        <a:pt x="246" y="426"/>
                        <a:pt x="247" y="428"/>
                      </a:cubicBezTo>
                      <a:cubicBezTo>
                        <a:pt x="242" y="435"/>
                        <a:pt x="238" y="445"/>
                        <a:pt x="230" y="448"/>
                      </a:cubicBezTo>
                      <a:cubicBezTo>
                        <a:pt x="169" y="479"/>
                        <a:pt x="108" y="510"/>
                        <a:pt x="46" y="539"/>
                      </a:cubicBezTo>
                      <a:cubicBezTo>
                        <a:pt x="29" y="547"/>
                        <a:pt x="0" y="526"/>
                        <a:pt x="1" y="508"/>
                      </a:cubicBezTo>
                      <a:cubicBezTo>
                        <a:pt x="2" y="501"/>
                        <a:pt x="11" y="493"/>
                        <a:pt x="18" y="490"/>
                      </a:cubicBezTo>
                      <a:cubicBezTo>
                        <a:pt x="45" y="478"/>
                        <a:pt x="73" y="469"/>
                        <a:pt x="100" y="458"/>
                      </a:cubicBezTo>
                      <a:cubicBezTo>
                        <a:pt x="107" y="455"/>
                        <a:pt x="112" y="445"/>
                        <a:pt x="118" y="439"/>
                      </a:cubicBezTo>
                      <a:cubicBezTo>
                        <a:pt x="117" y="437"/>
                        <a:pt x="115" y="435"/>
                        <a:pt x="114" y="433"/>
                      </a:cubicBezTo>
                      <a:cubicBezTo>
                        <a:pt x="100" y="436"/>
                        <a:pt x="87" y="439"/>
                        <a:pt x="74" y="442"/>
                      </a:cubicBezTo>
                      <a:cubicBezTo>
                        <a:pt x="55" y="447"/>
                        <a:pt x="49" y="435"/>
                        <a:pt x="46" y="422"/>
                      </a:cubicBezTo>
                      <a:cubicBezTo>
                        <a:pt x="42" y="407"/>
                        <a:pt x="53" y="406"/>
                        <a:pt x="63" y="404"/>
                      </a:cubicBezTo>
                      <a:cubicBezTo>
                        <a:pt x="76" y="402"/>
                        <a:pt x="90" y="400"/>
                        <a:pt x="102" y="396"/>
                      </a:cubicBezTo>
                      <a:cubicBezTo>
                        <a:pt x="107" y="394"/>
                        <a:pt x="111" y="388"/>
                        <a:pt x="115" y="383"/>
                      </a:cubicBezTo>
                      <a:cubicBezTo>
                        <a:pt x="114" y="382"/>
                        <a:pt x="112" y="380"/>
                        <a:pt x="111" y="379"/>
                      </a:cubicBezTo>
                      <a:cubicBezTo>
                        <a:pt x="101" y="381"/>
                        <a:pt x="90" y="385"/>
                        <a:pt x="80" y="385"/>
                      </a:cubicBezTo>
                      <a:cubicBezTo>
                        <a:pt x="71" y="384"/>
                        <a:pt x="59" y="381"/>
                        <a:pt x="52" y="374"/>
                      </a:cubicBezTo>
                      <a:cubicBezTo>
                        <a:pt x="39" y="362"/>
                        <a:pt x="43" y="350"/>
                        <a:pt x="61" y="346"/>
                      </a:cubicBezTo>
                      <a:cubicBezTo>
                        <a:pt x="71" y="343"/>
                        <a:pt x="81" y="341"/>
                        <a:pt x="92" y="340"/>
                      </a:cubicBezTo>
                      <a:cubicBezTo>
                        <a:pt x="111" y="338"/>
                        <a:pt x="119" y="328"/>
                        <a:pt x="113" y="308"/>
                      </a:cubicBezTo>
                      <a:cubicBezTo>
                        <a:pt x="97" y="309"/>
                        <a:pt x="81" y="306"/>
                        <a:pt x="75" y="328"/>
                      </a:cubicBezTo>
                      <a:cubicBezTo>
                        <a:pt x="70" y="342"/>
                        <a:pt x="56" y="338"/>
                        <a:pt x="49" y="329"/>
                      </a:cubicBezTo>
                      <a:cubicBezTo>
                        <a:pt x="41" y="320"/>
                        <a:pt x="35" y="309"/>
                        <a:pt x="32" y="298"/>
                      </a:cubicBezTo>
                      <a:cubicBezTo>
                        <a:pt x="26" y="272"/>
                        <a:pt x="21" y="246"/>
                        <a:pt x="17" y="220"/>
                      </a:cubicBezTo>
                      <a:cubicBezTo>
                        <a:pt x="16" y="214"/>
                        <a:pt x="22" y="207"/>
                        <a:pt x="24" y="200"/>
                      </a:cubicBezTo>
                      <a:cubicBezTo>
                        <a:pt x="32" y="203"/>
                        <a:pt x="43" y="204"/>
                        <a:pt x="46" y="209"/>
                      </a:cubicBezTo>
                      <a:cubicBezTo>
                        <a:pt x="55" y="224"/>
                        <a:pt x="62" y="240"/>
                        <a:pt x="66" y="257"/>
                      </a:cubicBezTo>
                      <a:cubicBezTo>
                        <a:pt x="72" y="277"/>
                        <a:pt x="87" y="268"/>
                        <a:pt x="99" y="267"/>
                      </a:cubicBezTo>
                      <a:cubicBezTo>
                        <a:pt x="109" y="267"/>
                        <a:pt x="121" y="265"/>
                        <a:pt x="116" y="248"/>
                      </a:cubicBezTo>
                      <a:cubicBezTo>
                        <a:pt x="106" y="248"/>
                        <a:pt x="95" y="250"/>
                        <a:pt x="85" y="248"/>
                      </a:cubicBezTo>
                      <a:cubicBezTo>
                        <a:pt x="79" y="247"/>
                        <a:pt x="70" y="241"/>
                        <a:pt x="69" y="236"/>
                      </a:cubicBezTo>
                      <a:cubicBezTo>
                        <a:pt x="68" y="231"/>
                        <a:pt x="74" y="223"/>
                        <a:pt x="79" y="218"/>
                      </a:cubicBezTo>
                      <a:cubicBezTo>
                        <a:pt x="83" y="215"/>
                        <a:pt x="90" y="213"/>
                        <a:pt x="96" y="213"/>
                      </a:cubicBezTo>
                      <a:cubicBezTo>
                        <a:pt x="115" y="212"/>
                        <a:pt x="126" y="203"/>
                        <a:pt x="127" y="183"/>
                      </a:cubicBezTo>
                      <a:cubicBezTo>
                        <a:pt x="126" y="183"/>
                        <a:pt x="125" y="182"/>
                        <a:pt x="124" y="182"/>
                      </a:cubicBezTo>
                      <a:cubicBezTo>
                        <a:pt x="95" y="197"/>
                        <a:pt x="90" y="194"/>
                        <a:pt x="86" y="161"/>
                      </a:cubicBezTo>
                      <a:cubicBezTo>
                        <a:pt x="85" y="148"/>
                        <a:pt x="84" y="136"/>
                        <a:pt x="80" y="127"/>
                      </a:cubicBezTo>
                      <a:cubicBezTo>
                        <a:pt x="66" y="119"/>
                        <a:pt x="51" y="113"/>
                        <a:pt x="38" y="103"/>
                      </a:cubicBezTo>
                      <a:cubicBezTo>
                        <a:pt x="27" y="95"/>
                        <a:pt x="30" y="85"/>
                        <a:pt x="43" y="81"/>
                      </a:cubicBezTo>
                      <a:cubicBezTo>
                        <a:pt x="54" y="78"/>
                        <a:pt x="65" y="76"/>
                        <a:pt x="76" y="74"/>
                      </a:cubicBezTo>
                      <a:cubicBezTo>
                        <a:pt x="74" y="62"/>
                        <a:pt x="71" y="51"/>
                        <a:pt x="70" y="40"/>
                      </a:cubicBezTo>
                      <a:cubicBezTo>
                        <a:pt x="68" y="27"/>
                        <a:pt x="73" y="19"/>
                        <a:pt x="88" y="23"/>
                      </a:cubicBezTo>
                      <a:cubicBezTo>
                        <a:pt x="106" y="28"/>
                        <a:pt x="123" y="34"/>
                        <a:pt x="127" y="56"/>
                      </a:cubicBezTo>
                      <a:cubicBezTo>
                        <a:pt x="129" y="67"/>
                        <a:pt x="136" y="71"/>
                        <a:pt x="147" y="69"/>
                      </a:cubicBezTo>
                      <a:cubicBezTo>
                        <a:pt x="149" y="69"/>
                        <a:pt x="151" y="69"/>
                        <a:pt x="153" y="69"/>
                      </a:cubicBezTo>
                      <a:cubicBezTo>
                        <a:pt x="192" y="68"/>
                        <a:pt x="191" y="68"/>
                        <a:pt x="194" y="28"/>
                      </a:cubicBezTo>
                      <a:cubicBezTo>
                        <a:pt x="195" y="19"/>
                        <a:pt x="201" y="7"/>
                        <a:pt x="209" y="3"/>
                      </a:cubicBezTo>
                      <a:cubicBezTo>
                        <a:pt x="214" y="0"/>
                        <a:pt x="227" y="6"/>
                        <a:pt x="234" y="12"/>
                      </a:cubicBezTo>
                      <a:cubicBezTo>
                        <a:pt x="251" y="26"/>
                        <a:pt x="253" y="37"/>
                        <a:pt x="252" y="63"/>
                      </a:cubicBezTo>
                      <a:cubicBezTo>
                        <a:pt x="263" y="70"/>
                        <a:pt x="275" y="76"/>
                        <a:pt x="284" y="83"/>
                      </a:cubicBezTo>
                      <a:cubicBezTo>
                        <a:pt x="288" y="87"/>
                        <a:pt x="291" y="95"/>
                        <a:pt x="290" y="100"/>
                      </a:cubicBezTo>
                      <a:cubicBezTo>
                        <a:pt x="290" y="104"/>
                        <a:pt x="281" y="109"/>
                        <a:pt x="277" y="109"/>
                      </a:cubicBezTo>
                      <a:cubicBezTo>
                        <a:pt x="248" y="103"/>
                        <a:pt x="238" y="120"/>
                        <a:pt x="231" y="143"/>
                      </a:cubicBezTo>
                      <a:cubicBezTo>
                        <a:pt x="230" y="147"/>
                        <a:pt x="227" y="151"/>
                        <a:pt x="225" y="155"/>
                      </a:cubicBezTo>
                      <a:cubicBezTo>
                        <a:pt x="207" y="185"/>
                        <a:pt x="203" y="187"/>
                        <a:pt x="172" y="174"/>
                      </a:cubicBezTo>
                      <a:cubicBezTo>
                        <a:pt x="170" y="203"/>
                        <a:pt x="175" y="208"/>
                        <a:pt x="202" y="203"/>
                      </a:cubicBezTo>
                      <a:cubicBezTo>
                        <a:pt x="211" y="202"/>
                        <a:pt x="219" y="200"/>
                        <a:pt x="228" y="198"/>
                      </a:cubicBezTo>
                      <a:cubicBezTo>
                        <a:pt x="256" y="191"/>
                        <a:pt x="274" y="206"/>
                        <a:pt x="272" y="235"/>
                      </a:cubicBezTo>
                      <a:cubicBezTo>
                        <a:pt x="271" y="262"/>
                        <a:pt x="246" y="297"/>
                        <a:pt x="221" y="303"/>
                      </a:cubicBezTo>
                      <a:cubicBezTo>
                        <a:pt x="208" y="306"/>
                        <a:pt x="195" y="302"/>
                        <a:pt x="179" y="301"/>
                      </a:cubicBezTo>
                      <a:close/>
                      <a:moveTo>
                        <a:pt x="138" y="144"/>
                      </a:moveTo>
                      <a:cubicBezTo>
                        <a:pt x="177" y="147"/>
                        <a:pt x="181" y="144"/>
                        <a:pt x="183" y="111"/>
                      </a:cubicBezTo>
                      <a:cubicBezTo>
                        <a:pt x="168" y="113"/>
                        <a:pt x="153" y="114"/>
                        <a:pt x="137" y="115"/>
                      </a:cubicBezTo>
                      <a:cubicBezTo>
                        <a:pt x="137" y="126"/>
                        <a:pt x="138" y="134"/>
                        <a:pt x="138" y="144"/>
                      </a:cubicBezTo>
                      <a:close/>
                      <a:moveTo>
                        <a:pt x="179" y="260"/>
                      </a:moveTo>
                      <a:cubicBezTo>
                        <a:pt x="197" y="261"/>
                        <a:pt x="208" y="257"/>
                        <a:pt x="209" y="237"/>
                      </a:cubicBezTo>
                      <a:cubicBezTo>
                        <a:pt x="200" y="238"/>
                        <a:pt x="191" y="239"/>
                        <a:pt x="182" y="240"/>
                      </a:cubicBezTo>
                      <a:cubicBezTo>
                        <a:pt x="181" y="247"/>
                        <a:pt x="180" y="252"/>
                        <a:pt x="179" y="2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5"/>
                <p:cNvSpPr>
                  <a:spLocks/>
                </p:cNvSpPr>
                <p:nvPr/>
              </p:nvSpPr>
              <p:spPr bwMode="auto">
                <a:xfrm>
                  <a:off x="2190646" y="2382692"/>
                  <a:ext cx="347063" cy="485376"/>
                </a:xfrm>
                <a:custGeom>
                  <a:avLst/>
                  <a:gdLst>
                    <a:gd name="T0" fmla="*/ 125 w 298"/>
                    <a:gd name="T1" fmla="*/ 123 h 415"/>
                    <a:gd name="T2" fmla="*/ 83 w 298"/>
                    <a:gd name="T3" fmla="*/ 102 h 415"/>
                    <a:gd name="T4" fmla="*/ 95 w 298"/>
                    <a:gd name="T5" fmla="*/ 77 h 415"/>
                    <a:gd name="T6" fmla="*/ 108 w 298"/>
                    <a:gd name="T7" fmla="*/ 74 h 415"/>
                    <a:gd name="T8" fmla="*/ 142 w 298"/>
                    <a:gd name="T9" fmla="*/ 36 h 415"/>
                    <a:gd name="T10" fmla="*/ 161 w 298"/>
                    <a:gd name="T11" fmla="*/ 1 h 415"/>
                    <a:gd name="T12" fmla="*/ 201 w 298"/>
                    <a:gd name="T13" fmla="*/ 40 h 415"/>
                    <a:gd name="T14" fmla="*/ 204 w 298"/>
                    <a:gd name="T15" fmla="*/ 68 h 415"/>
                    <a:gd name="T16" fmla="*/ 225 w 298"/>
                    <a:gd name="T17" fmla="*/ 67 h 415"/>
                    <a:gd name="T18" fmla="*/ 256 w 298"/>
                    <a:gd name="T19" fmla="*/ 64 h 415"/>
                    <a:gd name="T20" fmla="*/ 294 w 298"/>
                    <a:gd name="T21" fmla="*/ 110 h 415"/>
                    <a:gd name="T22" fmla="*/ 297 w 298"/>
                    <a:gd name="T23" fmla="*/ 136 h 415"/>
                    <a:gd name="T24" fmla="*/ 280 w 298"/>
                    <a:gd name="T25" fmla="*/ 321 h 415"/>
                    <a:gd name="T26" fmla="*/ 181 w 298"/>
                    <a:gd name="T27" fmla="*/ 404 h 415"/>
                    <a:gd name="T28" fmla="*/ 158 w 298"/>
                    <a:gd name="T29" fmla="*/ 380 h 415"/>
                    <a:gd name="T30" fmla="*/ 143 w 298"/>
                    <a:gd name="T31" fmla="*/ 335 h 415"/>
                    <a:gd name="T32" fmla="*/ 128 w 298"/>
                    <a:gd name="T33" fmla="*/ 320 h 415"/>
                    <a:gd name="T34" fmla="*/ 131 w 298"/>
                    <a:gd name="T35" fmla="*/ 314 h 415"/>
                    <a:gd name="T36" fmla="*/ 160 w 298"/>
                    <a:gd name="T37" fmla="*/ 324 h 415"/>
                    <a:gd name="T38" fmla="*/ 198 w 298"/>
                    <a:gd name="T39" fmla="*/ 307 h 415"/>
                    <a:gd name="T40" fmla="*/ 223 w 298"/>
                    <a:gd name="T41" fmla="*/ 120 h 415"/>
                    <a:gd name="T42" fmla="*/ 194 w 298"/>
                    <a:gd name="T43" fmla="*/ 131 h 415"/>
                    <a:gd name="T44" fmla="*/ 118 w 298"/>
                    <a:gd name="T45" fmla="*/ 321 h 415"/>
                    <a:gd name="T46" fmla="*/ 25 w 298"/>
                    <a:gd name="T47" fmla="*/ 411 h 415"/>
                    <a:gd name="T48" fmla="*/ 0 w 298"/>
                    <a:gd name="T49" fmla="*/ 415 h 415"/>
                    <a:gd name="T50" fmla="*/ 125 w 298"/>
                    <a:gd name="T51" fmla="*/ 123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8" h="415">
                      <a:moveTo>
                        <a:pt x="125" y="123"/>
                      </a:moveTo>
                      <a:cubicBezTo>
                        <a:pt x="105" y="126"/>
                        <a:pt x="91" y="120"/>
                        <a:pt x="83" y="102"/>
                      </a:cubicBezTo>
                      <a:cubicBezTo>
                        <a:pt x="78" y="90"/>
                        <a:pt x="79" y="80"/>
                        <a:pt x="95" y="77"/>
                      </a:cubicBezTo>
                      <a:cubicBezTo>
                        <a:pt x="99" y="76"/>
                        <a:pt x="104" y="75"/>
                        <a:pt x="108" y="74"/>
                      </a:cubicBezTo>
                      <a:cubicBezTo>
                        <a:pt x="138" y="67"/>
                        <a:pt x="138" y="67"/>
                        <a:pt x="142" y="36"/>
                      </a:cubicBezTo>
                      <a:cubicBezTo>
                        <a:pt x="143" y="22"/>
                        <a:pt x="138" y="2"/>
                        <a:pt x="161" y="1"/>
                      </a:cubicBezTo>
                      <a:cubicBezTo>
                        <a:pt x="179" y="0"/>
                        <a:pt x="198" y="20"/>
                        <a:pt x="201" y="40"/>
                      </a:cubicBezTo>
                      <a:cubicBezTo>
                        <a:pt x="202" y="49"/>
                        <a:pt x="203" y="58"/>
                        <a:pt x="204" y="68"/>
                      </a:cubicBezTo>
                      <a:cubicBezTo>
                        <a:pt x="212" y="68"/>
                        <a:pt x="219" y="68"/>
                        <a:pt x="225" y="67"/>
                      </a:cubicBezTo>
                      <a:cubicBezTo>
                        <a:pt x="236" y="66"/>
                        <a:pt x="250" y="59"/>
                        <a:pt x="256" y="64"/>
                      </a:cubicBezTo>
                      <a:cubicBezTo>
                        <a:pt x="271" y="77"/>
                        <a:pt x="283" y="94"/>
                        <a:pt x="294" y="110"/>
                      </a:cubicBezTo>
                      <a:cubicBezTo>
                        <a:pt x="298" y="117"/>
                        <a:pt x="297" y="127"/>
                        <a:pt x="297" y="136"/>
                      </a:cubicBezTo>
                      <a:cubicBezTo>
                        <a:pt x="292" y="198"/>
                        <a:pt x="287" y="259"/>
                        <a:pt x="280" y="321"/>
                      </a:cubicBezTo>
                      <a:cubicBezTo>
                        <a:pt x="275" y="374"/>
                        <a:pt x="233" y="407"/>
                        <a:pt x="181" y="404"/>
                      </a:cubicBezTo>
                      <a:cubicBezTo>
                        <a:pt x="163" y="403"/>
                        <a:pt x="152" y="393"/>
                        <a:pt x="158" y="380"/>
                      </a:cubicBezTo>
                      <a:cubicBezTo>
                        <a:pt x="167" y="358"/>
                        <a:pt x="155" y="348"/>
                        <a:pt x="143" y="335"/>
                      </a:cubicBezTo>
                      <a:cubicBezTo>
                        <a:pt x="138" y="330"/>
                        <a:pt x="133" y="325"/>
                        <a:pt x="128" y="320"/>
                      </a:cubicBezTo>
                      <a:cubicBezTo>
                        <a:pt x="129" y="318"/>
                        <a:pt x="130" y="316"/>
                        <a:pt x="131" y="314"/>
                      </a:cubicBezTo>
                      <a:cubicBezTo>
                        <a:pt x="141" y="317"/>
                        <a:pt x="151" y="319"/>
                        <a:pt x="160" y="324"/>
                      </a:cubicBezTo>
                      <a:cubicBezTo>
                        <a:pt x="186" y="336"/>
                        <a:pt x="194" y="335"/>
                        <a:pt x="198" y="307"/>
                      </a:cubicBezTo>
                      <a:cubicBezTo>
                        <a:pt x="208" y="245"/>
                        <a:pt x="215" y="182"/>
                        <a:pt x="223" y="120"/>
                      </a:cubicBezTo>
                      <a:cubicBezTo>
                        <a:pt x="204" y="112"/>
                        <a:pt x="199" y="117"/>
                        <a:pt x="194" y="131"/>
                      </a:cubicBezTo>
                      <a:cubicBezTo>
                        <a:pt x="169" y="194"/>
                        <a:pt x="145" y="258"/>
                        <a:pt x="118" y="321"/>
                      </a:cubicBezTo>
                      <a:cubicBezTo>
                        <a:pt x="100" y="363"/>
                        <a:pt x="64" y="390"/>
                        <a:pt x="25" y="411"/>
                      </a:cubicBezTo>
                      <a:cubicBezTo>
                        <a:pt x="18" y="414"/>
                        <a:pt x="10" y="415"/>
                        <a:pt x="0" y="415"/>
                      </a:cubicBezTo>
                      <a:cubicBezTo>
                        <a:pt x="62" y="326"/>
                        <a:pt x="97" y="227"/>
                        <a:pt x="125"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49" name="组合 148"/>
              <p:cNvGrpSpPr/>
              <p:nvPr/>
            </p:nvGrpSpPr>
            <p:grpSpPr>
              <a:xfrm>
                <a:off x="10983106" y="832250"/>
                <a:ext cx="323701" cy="366954"/>
                <a:chOff x="2751580" y="2209800"/>
                <a:chExt cx="594232" cy="673634"/>
              </a:xfrm>
              <a:grpFill/>
            </p:grpSpPr>
            <p:sp>
              <p:nvSpPr>
                <p:cNvPr id="150" name="Freeform 7"/>
                <p:cNvSpPr>
                  <a:spLocks/>
                </p:cNvSpPr>
                <p:nvPr/>
              </p:nvSpPr>
              <p:spPr bwMode="auto">
                <a:xfrm>
                  <a:off x="3049977" y="2209800"/>
                  <a:ext cx="201067" cy="226679"/>
                </a:xfrm>
                <a:custGeom>
                  <a:avLst/>
                  <a:gdLst>
                    <a:gd name="T0" fmla="*/ 79 w 172"/>
                    <a:gd name="T1" fmla="*/ 0 h 194"/>
                    <a:gd name="T2" fmla="*/ 119 w 172"/>
                    <a:gd name="T3" fmla="*/ 56 h 194"/>
                    <a:gd name="T4" fmla="*/ 158 w 172"/>
                    <a:gd name="T5" fmla="*/ 64 h 194"/>
                    <a:gd name="T6" fmla="*/ 172 w 172"/>
                    <a:gd name="T7" fmla="*/ 84 h 194"/>
                    <a:gd name="T8" fmla="*/ 155 w 172"/>
                    <a:gd name="T9" fmla="*/ 104 h 194"/>
                    <a:gd name="T10" fmla="*/ 136 w 172"/>
                    <a:gd name="T11" fmla="*/ 108 h 194"/>
                    <a:gd name="T12" fmla="*/ 115 w 172"/>
                    <a:gd name="T13" fmla="*/ 133 h 194"/>
                    <a:gd name="T14" fmla="*/ 141 w 172"/>
                    <a:gd name="T15" fmla="*/ 141 h 194"/>
                    <a:gd name="T16" fmla="*/ 151 w 172"/>
                    <a:gd name="T17" fmla="*/ 158 h 194"/>
                    <a:gd name="T18" fmla="*/ 138 w 172"/>
                    <a:gd name="T19" fmla="*/ 168 h 194"/>
                    <a:gd name="T20" fmla="*/ 39 w 172"/>
                    <a:gd name="T21" fmla="*/ 189 h 194"/>
                    <a:gd name="T22" fmla="*/ 7 w 172"/>
                    <a:gd name="T23" fmla="*/ 178 h 194"/>
                    <a:gd name="T24" fmla="*/ 27 w 172"/>
                    <a:gd name="T25" fmla="*/ 151 h 194"/>
                    <a:gd name="T26" fmla="*/ 52 w 172"/>
                    <a:gd name="T27" fmla="*/ 121 h 194"/>
                    <a:gd name="T28" fmla="*/ 23 w 172"/>
                    <a:gd name="T29" fmla="*/ 124 h 194"/>
                    <a:gd name="T30" fmla="*/ 1 w 172"/>
                    <a:gd name="T31" fmla="*/ 105 h 194"/>
                    <a:gd name="T32" fmla="*/ 16 w 172"/>
                    <a:gd name="T33" fmla="*/ 85 h 194"/>
                    <a:gd name="T34" fmla="*/ 51 w 172"/>
                    <a:gd name="T35" fmla="*/ 24 h 194"/>
                    <a:gd name="T36" fmla="*/ 55 w 172"/>
                    <a:gd name="T37" fmla="*/ 0 h 194"/>
                    <a:gd name="T38" fmla="*/ 79 w 172"/>
                    <a:gd name="T3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2" h="194">
                      <a:moveTo>
                        <a:pt x="79" y="0"/>
                      </a:moveTo>
                      <a:cubicBezTo>
                        <a:pt x="101" y="13"/>
                        <a:pt x="125" y="24"/>
                        <a:pt x="119" y="56"/>
                      </a:cubicBezTo>
                      <a:cubicBezTo>
                        <a:pt x="133" y="58"/>
                        <a:pt x="146" y="59"/>
                        <a:pt x="158" y="64"/>
                      </a:cubicBezTo>
                      <a:cubicBezTo>
                        <a:pt x="164" y="67"/>
                        <a:pt x="172" y="78"/>
                        <a:pt x="172" y="84"/>
                      </a:cubicBezTo>
                      <a:cubicBezTo>
                        <a:pt x="171" y="91"/>
                        <a:pt x="162" y="99"/>
                        <a:pt x="155" y="104"/>
                      </a:cubicBezTo>
                      <a:cubicBezTo>
                        <a:pt x="150" y="108"/>
                        <a:pt x="142" y="108"/>
                        <a:pt x="136" y="108"/>
                      </a:cubicBezTo>
                      <a:cubicBezTo>
                        <a:pt x="117" y="107"/>
                        <a:pt x="110" y="115"/>
                        <a:pt x="115" y="133"/>
                      </a:cubicBezTo>
                      <a:cubicBezTo>
                        <a:pt x="124" y="136"/>
                        <a:pt x="133" y="136"/>
                        <a:pt x="141" y="141"/>
                      </a:cubicBezTo>
                      <a:cubicBezTo>
                        <a:pt x="146" y="143"/>
                        <a:pt x="150" y="152"/>
                        <a:pt x="151" y="158"/>
                      </a:cubicBezTo>
                      <a:cubicBezTo>
                        <a:pt x="151" y="161"/>
                        <a:pt x="143" y="166"/>
                        <a:pt x="138" y="168"/>
                      </a:cubicBezTo>
                      <a:cubicBezTo>
                        <a:pt x="105" y="175"/>
                        <a:pt x="72" y="182"/>
                        <a:pt x="39" y="189"/>
                      </a:cubicBezTo>
                      <a:cubicBezTo>
                        <a:pt x="26" y="192"/>
                        <a:pt x="12" y="194"/>
                        <a:pt x="7" y="178"/>
                      </a:cubicBezTo>
                      <a:cubicBezTo>
                        <a:pt x="3" y="162"/>
                        <a:pt x="15" y="156"/>
                        <a:pt x="27" y="151"/>
                      </a:cubicBezTo>
                      <a:cubicBezTo>
                        <a:pt x="56" y="140"/>
                        <a:pt x="55" y="139"/>
                        <a:pt x="52" y="121"/>
                      </a:cubicBezTo>
                      <a:cubicBezTo>
                        <a:pt x="42" y="122"/>
                        <a:pt x="31" y="126"/>
                        <a:pt x="23" y="124"/>
                      </a:cubicBezTo>
                      <a:cubicBezTo>
                        <a:pt x="14" y="121"/>
                        <a:pt x="4" y="113"/>
                        <a:pt x="1" y="105"/>
                      </a:cubicBezTo>
                      <a:cubicBezTo>
                        <a:pt x="0" y="100"/>
                        <a:pt x="9" y="88"/>
                        <a:pt x="16" y="85"/>
                      </a:cubicBezTo>
                      <a:cubicBezTo>
                        <a:pt x="57" y="67"/>
                        <a:pt x="56" y="68"/>
                        <a:pt x="51" y="24"/>
                      </a:cubicBezTo>
                      <a:cubicBezTo>
                        <a:pt x="50" y="16"/>
                        <a:pt x="54" y="8"/>
                        <a:pt x="55" y="0"/>
                      </a:cubicBezTo>
                      <a:cubicBezTo>
                        <a:pt x="63" y="0"/>
                        <a:pt x="71" y="0"/>
                        <a:pt x="7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6"/>
                <p:cNvSpPr>
                  <a:spLocks noEditPoints="1"/>
                </p:cNvSpPr>
                <p:nvPr/>
              </p:nvSpPr>
              <p:spPr bwMode="auto">
                <a:xfrm>
                  <a:off x="2983381" y="2389094"/>
                  <a:ext cx="362431" cy="486655"/>
                </a:xfrm>
                <a:custGeom>
                  <a:avLst/>
                  <a:gdLst>
                    <a:gd name="T0" fmla="*/ 184 w 312"/>
                    <a:gd name="T1" fmla="*/ 314 h 417"/>
                    <a:gd name="T2" fmla="*/ 164 w 312"/>
                    <a:gd name="T3" fmla="*/ 282 h 417"/>
                    <a:gd name="T4" fmla="*/ 137 w 312"/>
                    <a:gd name="T5" fmla="*/ 307 h 417"/>
                    <a:gd name="T6" fmla="*/ 25 w 312"/>
                    <a:gd name="T7" fmla="*/ 409 h 417"/>
                    <a:gd name="T8" fmla="*/ 10 w 312"/>
                    <a:gd name="T9" fmla="*/ 417 h 417"/>
                    <a:gd name="T10" fmla="*/ 67 w 312"/>
                    <a:gd name="T11" fmla="*/ 329 h 417"/>
                    <a:gd name="T12" fmla="*/ 42 w 312"/>
                    <a:gd name="T13" fmla="*/ 339 h 417"/>
                    <a:gd name="T14" fmla="*/ 11 w 312"/>
                    <a:gd name="T15" fmla="*/ 322 h 417"/>
                    <a:gd name="T16" fmla="*/ 30 w 312"/>
                    <a:gd name="T17" fmla="*/ 304 h 417"/>
                    <a:gd name="T18" fmla="*/ 67 w 312"/>
                    <a:gd name="T19" fmla="*/ 255 h 417"/>
                    <a:gd name="T20" fmla="*/ 73 w 312"/>
                    <a:gd name="T21" fmla="*/ 173 h 417"/>
                    <a:gd name="T22" fmla="*/ 78 w 312"/>
                    <a:gd name="T23" fmla="*/ 146 h 417"/>
                    <a:gd name="T24" fmla="*/ 66 w 312"/>
                    <a:gd name="T25" fmla="*/ 161 h 417"/>
                    <a:gd name="T26" fmla="*/ 53 w 312"/>
                    <a:gd name="T27" fmla="*/ 180 h 417"/>
                    <a:gd name="T28" fmla="*/ 29 w 312"/>
                    <a:gd name="T29" fmla="*/ 164 h 417"/>
                    <a:gd name="T30" fmla="*/ 4 w 312"/>
                    <a:gd name="T31" fmla="*/ 82 h 417"/>
                    <a:gd name="T32" fmla="*/ 17 w 312"/>
                    <a:gd name="T33" fmla="*/ 56 h 417"/>
                    <a:gd name="T34" fmla="*/ 46 w 312"/>
                    <a:gd name="T35" fmla="*/ 71 h 417"/>
                    <a:gd name="T36" fmla="*/ 60 w 312"/>
                    <a:gd name="T37" fmla="*/ 122 h 417"/>
                    <a:gd name="T38" fmla="*/ 90 w 312"/>
                    <a:gd name="T39" fmla="*/ 83 h 417"/>
                    <a:gd name="T40" fmla="*/ 71 w 312"/>
                    <a:gd name="T41" fmla="*/ 85 h 417"/>
                    <a:gd name="T42" fmla="*/ 55 w 312"/>
                    <a:gd name="T43" fmla="*/ 77 h 417"/>
                    <a:gd name="T44" fmla="*/ 63 w 312"/>
                    <a:gd name="T45" fmla="*/ 60 h 417"/>
                    <a:gd name="T46" fmla="*/ 92 w 312"/>
                    <a:gd name="T47" fmla="*/ 48 h 417"/>
                    <a:gd name="T48" fmla="*/ 252 w 312"/>
                    <a:gd name="T49" fmla="*/ 5 h 417"/>
                    <a:gd name="T50" fmla="*/ 302 w 312"/>
                    <a:gd name="T51" fmla="*/ 30 h 417"/>
                    <a:gd name="T52" fmla="*/ 292 w 312"/>
                    <a:gd name="T53" fmla="*/ 67 h 417"/>
                    <a:gd name="T54" fmla="*/ 261 w 312"/>
                    <a:gd name="T55" fmla="*/ 98 h 417"/>
                    <a:gd name="T56" fmla="*/ 218 w 312"/>
                    <a:gd name="T57" fmla="*/ 110 h 417"/>
                    <a:gd name="T58" fmla="*/ 169 w 312"/>
                    <a:gd name="T59" fmla="*/ 122 h 417"/>
                    <a:gd name="T60" fmla="*/ 173 w 312"/>
                    <a:gd name="T61" fmla="*/ 123 h 417"/>
                    <a:gd name="T62" fmla="*/ 236 w 312"/>
                    <a:gd name="T63" fmla="*/ 176 h 417"/>
                    <a:gd name="T64" fmla="*/ 231 w 312"/>
                    <a:gd name="T65" fmla="*/ 287 h 417"/>
                    <a:gd name="T66" fmla="*/ 184 w 312"/>
                    <a:gd name="T67" fmla="*/ 314 h 417"/>
                    <a:gd name="T68" fmla="*/ 92 w 312"/>
                    <a:gd name="T69" fmla="*/ 230 h 417"/>
                    <a:gd name="T70" fmla="*/ 97 w 312"/>
                    <a:gd name="T71" fmla="*/ 236 h 417"/>
                    <a:gd name="T72" fmla="*/ 132 w 312"/>
                    <a:gd name="T73" fmla="*/ 224 h 417"/>
                    <a:gd name="T74" fmla="*/ 154 w 312"/>
                    <a:gd name="T75" fmla="*/ 232 h 417"/>
                    <a:gd name="T76" fmla="*/ 137 w 312"/>
                    <a:gd name="T77" fmla="*/ 247 h 417"/>
                    <a:gd name="T78" fmla="*/ 104 w 312"/>
                    <a:gd name="T79" fmla="*/ 259 h 417"/>
                    <a:gd name="T80" fmla="*/ 92 w 312"/>
                    <a:gd name="T81" fmla="*/ 274 h 417"/>
                    <a:gd name="T82" fmla="*/ 159 w 312"/>
                    <a:gd name="T83" fmla="*/ 154 h 417"/>
                    <a:gd name="T84" fmla="*/ 129 w 312"/>
                    <a:gd name="T85" fmla="*/ 169 h 417"/>
                    <a:gd name="T86" fmla="*/ 110 w 312"/>
                    <a:gd name="T87" fmla="*/ 164 h 417"/>
                    <a:gd name="T88" fmla="*/ 115 w 312"/>
                    <a:gd name="T89" fmla="*/ 145 h 417"/>
                    <a:gd name="T90" fmla="*/ 144 w 312"/>
                    <a:gd name="T91" fmla="*/ 128 h 417"/>
                    <a:gd name="T92" fmla="*/ 143 w 312"/>
                    <a:gd name="T93" fmla="*/ 126 h 417"/>
                    <a:gd name="T94" fmla="*/ 95 w 312"/>
                    <a:gd name="T95" fmla="*/ 142 h 417"/>
                    <a:gd name="T96" fmla="*/ 103 w 312"/>
                    <a:gd name="T97" fmla="*/ 191 h 417"/>
                    <a:gd name="T98" fmla="*/ 140 w 312"/>
                    <a:gd name="T99" fmla="*/ 182 h 417"/>
                    <a:gd name="T100" fmla="*/ 157 w 312"/>
                    <a:gd name="T101" fmla="*/ 187 h 417"/>
                    <a:gd name="T102" fmla="*/ 146 w 312"/>
                    <a:gd name="T103" fmla="*/ 201 h 417"/>
                    <a:gd name="T104" fmla="*/ 106 w 312"/>
                    <a:gd name="T105" fmla="*/ 218 h 417"/>
                    <a:gd name="T106" fmla="*/ 92 w 312"/>
                    <a:gd name="T107" fmla="*/ 230 h 417"/>
                    <a:gd name="T108" fmla="*/ 181 w 312"/>
                    <a:gd name="T109" fmla="*/ 90 h 417"/>
                    <a:gd name="T110" fmla="*/ 230 w 312"/>
                    <a:gd name="T111" fmla="*/ 41 h 417"/>
                    <a:gd name="T112" fmla="*/ 181 w 312"/>
                    <a:gd name="T113" fmla="*/ 90 h 417"/>
                    <a:gd name="T114" fmla="*/ 155 w 312"/>
                    <a:gd name="T115" fmla="*/ 61 h 417"/>
                    <a:gd name="T116" fmla="*/ 128 w 312"/>
                    <a:gd name="T117" fmla="*/ 71 h 417"/>
                    <a:gd name="T118" fmla="*/ 128 w 312"/>
                    <a:gd name="T119" fmla="*/ 102 h 417"/>
                    <a:gd name="T120" fmla="*/ 155 w 312"/>
                    <a:gd name="T121" fmla="*/ 61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2" h="417">
                      <a:moveTo>
                        <a:pt x="184" y="314"/>
                      </a:moveTo>
                      <a:cubicBezTo>
                        <a:pt x="178" y="305"/>
                        <a:pt x="172" y="295"/>
                        <a:pt x="164" y="282"/>
                      </a:cubicBezTo>
                      <a:cubicBezTo>
                        <a:pt x="155" y="290"/>
                        <a:pt x="146" y="298"/>
                        <a:pt x="137" y="307"/>
                      </a:cubicBezTo>
                      <a:cubicBezTo>
                        <a:pt x="100" y="341"/>
                        <a:pt x="63" y="375"/>
                        <a:pt x="25" y="409"/>
                      </a:cubicBezTo>
                      <a:cubicBezTo>
                        <a:pt x="22" y="411"/>
                        <a:pt x="19" y="413"/>
                        <a:pt x="10" y="417"/>
                      </a:cubicBezTo>
                      <a:cubicBezTo>
                        <a:pt x="19" y="379"/>
                        <a:pt x="50" y="361"/>
                        <a:pt x="67" y="329"/>
                      </a:cubicBezTo>
                      <a:cubicBezTo>
                        <a:pt x="56" y="333"/>
                        <a:pt x="49" y="337"/>
                        <a:pt x="42" y="339"/>
                      </a:cubicBezTo>
                      <a:cubicBezTo>
                        <a:pt x="29" y="342"/>
                        <a:pt x="9" y="332"/>
                        <a:pt x="11" y="322"/>
                      </a:cubicBezTo>
                      <a:cubicBezTo>
                        <a:pt x="12" y="315"/>
                        <a:pt x="22" y="307"/>
                        <a:pt x="30" y="304"/>
                      </a:cubicBezTo>
                      <a:cubicBezTo>
                        <a:pt x="64" y="292"/>
                        <a:pt x="64" y="293"/>
                        <a:pt x="67" y="255"/>
                      </a:cubicBezTo>
                      <a:cubicBezTo>
                        <a:pt x="69" y="228"/>
                        <a:pt x="71" y="200"/>
                        <a:pt x="73" y="173"/>
                      </a:cubicBezTo>
                      <a:cubicBezTo>
                        <a:pt x="74" y="165"/>
                        <a:pt x="78" y="157"/>
                        <a:pt x="78" y="146"/>
                      </a:cubicBezTo>
                      <a:cubicBezTo>
                        <a:pt x="74" y="151"/>
                        <a:pt x="70" y="156"/>
                        <a:pt x="66" y="161"/>
                      </a:cubicBezTo>
                      <a:cubicBezTo>
                        <a:pt x="61" y="168"/>
                        <a:pt x="55" y="180"/>
                        <a:pt x="53" y="180"/>
                      </a:cubicBezTo>
                      <a:cubicBezTo>
                        <a:pt x="45" y="176"/>
                        <a:pt x="32" y="172"/>
                        <a:pt x="29" y="164"/>
                      </a:cubicBezTo>
                      <a:cubicBezTo>
                        <a:pt x="19" y="138"/>
                        <a:pt x="12" y="110"/>
                        <a:pt x="4" y="82"/>
                      </a:cubicBezTo>
                      <a:cubicBezTo>
                        <a:pt x="0" y="69"/>
                        <a:pt x="5" y="59"/>
                        <a:pt x="17" y="56"/>
                      </a:cubicBezTo>
                      <a:cubicBezTo>
                        <a:pt x="30" y="53"/>
                        <a:pt x="41" y="58"/>
                        <a:pt x="46" y="71"/>
                      </a:cubicBezTo>
                      <a:cubicBezTo>
                        <a:pt x="51" y="88"/>
                        <a:pt x="55" y="106"/>
                        <a:pt x="60" y="122"/>
                      </a:cubicBezTo>
                      <a:cubicBezTo>
                        <a:pt x="92" y="118"/>
                        <a:pt x="92" y="118"/>
                        <a:pt x="90" y="83"/>
                      </a:cubicBezTo>
                      <a:cubicBezTo>
                        <a:pt x="84" y="84"/>
                        <a:pt x="77" y="86"/>
                        <a:pt x="71" y="85"/>
                      </a:cubicBezTo>
                      <a:cubicBezTo>
                        <a:pt x="65" y="84"/>
                        <a:pt x="57" y="81"/>
                        <a:pt x="55" y="77"/>
                      </a:cubicBezTo>
                      <a:cubicBezTo>
                        <a:pt x="54" y="72"/>
                        <a:pt x="58" y="63"/>
                        <a:pt x="63" y="60"/>
                      </a:cubicBezTo>
                      <a:cubicBezTo>
                        <a:pt x="72" y="55"/>
                        <a:pt x="82" y="51"/>
                        <a:pt x="92" y="48"/>
                      </a:cubicBezTo>
                      <a:cubicBezTo>
                        <a:pt x="145" y="34"/>
                        <a:pt x="199" y="20"/>
                        <a:pt x="252" y="5"/>
                      </a:cubicBezTo>
                      <a:cubicBezTo>
                        <a:pt x="270" y="0"/>
                        <a:pt x="289" y="10"/>
                        <a:pt x="302" y="30"/>
                      </a:cubicBezTo>
                      <a:cubicBezTo>
                        <a:pt x="312" y="46"/>
                        <a:pt x="302" y="56"/>
                        <a:pt x="292" y="67"/>
                      </a:cubicBezTo>
                      <a:cubicBezTo>
                        <a:pt x="282" y="77"/>
                        <a:pt x="272" y="88"/>
                        <a:pt x="261" y="98"/>
                      </a:cubicBezTo>
                      <a:cubicBezTo>
                        <a:pt x="249" y="110"/>
                        <a:pt x="238" y="118"/>
                        <a:pt x="218" y="110"/>
                      </a:cubicBezTo>
                      <a:cubicBezTo>
                        <a:pt x="204" y="106"/>
                        <a:pt x="185" y="115"/>
                        <a:pt x="169" y="122"/>
                      </a:cubicBezTo>
                      <a:cubicBezTo>
                        <a:pt x="170" y="122"/>
                        <a:pt x="172" y="123"/>
                        <a:pt x="173" y="123"/>
                      </a:cubicBezTo>
                      <a:cubicBezTo>
                        <a:pt x="223" y="119"/>
                        <a:pt x="233" y="126"/>
                        <a:pt x="236" y="176"/>
                      </a:cubicBezTo>
                      <a:cubicBezTo>
                        <a:pt x="237" y="213"/>
                        <a:pt x="235" y="250"/>
                        <a:pt x="231" y="287"/>
                      </a:cubicBezTo>
                      <a:cubicBezTo>
                        <a:pt x="229" y="312"/>
                        <a:pt x="216" y="318"/>
                        <a:pt x="184" y="314"/>
                      </a:cubicBezTo>
                      <a:close/>
                      <a:moveTo>
                        <a:pt x="92" y="230"/>
                      </a:moveTo>
                      <a:cubicBezTo>
                        <a:pt x="94" y="232"/>
                        <a:pt x="95" y="234"/>
                        <a:pt x="97" y="236"/>
                      </a:cubicBezTo>
                      <a:cubicBezTo>
                        <a:pt x="109" y="232"/>
                        <a:pt x="120" y="226"/>
                        <a:pt x="132" y="224"/>
                      </a:cubicBezTo>
                      <a:cubicBezTo>
                        <a:pt x="139" y="223"/>
                        <a:pt x="146" y="229"/>
                        <a:pt x="154" y="232"/>
                      </a:cubicBezTo>
                      <a:cubicBezTo>
                        <a:pt x="148" y="237"/>
                        <a:pt x="144" y="244"/>
                        <a:pt x="137" y="247"/>
                      </a:cubicBezTo>
                      <a:cubicBezTo>
                        <a:pt x="126" y="252"/>
                        <a:pt x="114" y="253"/>
                        <a:pt x="104" y="259"/>
                      </a:cubicBezTo>
                      <a:cubicBezTo>
                        <a:pt x="98" y="261"/>
                        <a:pt x="96" y="269"/>
                        <a:pt x="92" y="274"/>
                      </a:cubicBezTo>
                      <a:cubicBezTo>
                        <a:pt x="163" y="254"/>
                        <a:pt x="183" y="217"/>
                        <a:pt x="159" y="154"/>
                      </a:cubicBezTo>
                      <a:cubicBezTo>
                        <a:pt x="149" y="159"/>
                        <a:pt x="140" y="166"/>
                        <a:pt x="129" y="169"/>
                      </a:cubicBezTo>
                      <a:cubicBezTo>
                        <a:pt x="124" y="170"/>
                        <a:pt x="116" y="166"/>
                        <a:pt x="110" y="164"/>
                      </a:cubicBezTo>
                      <a:cubicBezTo>
                        <a:pt x="112" y="158"/>
                        <a:pt x="111" y="149"/>
                        <a:pt x="115" y="145"/>
                      </a:cubicBezTo>
                      <a:cubicBezTo>
                        <a:pt x="124" y="138"/>
                        <a:pt x="134" y="134"/>
                        <a:pt x="144" y="128"/>
                      </a:cubicBezTo>
                      <a:cubicBezTo>
                        <a:pt x="144" y="128"/>
                        <a:pt x="144" y="127"/>
                        <a:pt x="143" y="126"/>
                      </a:cubicBezTo>
                      <a:cubicBezTo>
                        <a:pt x="125" y="132"/>
                        <a:pt x="107" y="138"/>
                        <a:pt x="95" y="142"/>
                      </a:cubicBezTo>
                      <a:cubicBezTo>
                        <a:pt x="98" y="161"/>
                        <a:pt x="101" y="176"/>
                        <a:pt x="103" y="191"/>
                      </a:cubicBezTo>
                      <a:cubicBezTo>
                        <a:pt x="116" y="188"/>
                        <a:pt x="128" y="184"/>
                        <a:pt x="140" y="182"/>
                      </a:cubicBezTo>
                      <a:cubicBezTo>
                        <a:pt x="145" y="182"/>
                        <a:pt x="151" y="185"/>
                        <a:pt x="157" y="187"/>
                      </a:cubicBezTo>
                      <a:cubicBezTo>
                        <a:pt x="153" y="191"/>
                        <a:pt x="151" y="198"/>
                        <a:pt x="146" y="201"/>
                      </a:cubicBezTo>
                      <a:cubicBezTo>
                        <a:pt x="133" y="207"/>
                        <a:pt x="119" y="211"/>
                        <a:pt x="106" y="218"/>
                      </a:cubicBezTo>
                      <a:cubicBezTo>
                        <a:pt x="100" y="220"/>
                        <a:pt x="97" y="226"/>
                        <a:pt x="92" y="230"/>
                      </a:cubicBezTo>
                      <a:close/>
                      <a:moveTo>
                        <a:pt x="181" y="90"/>
                      </a:moveTo>
                      <a:cubicBezTo>
                        <a:pt x="210" y="90"/>
                        <a:pt x="221" y="78"/>
                        <a:pt x="230" y="41"/>
                      </a:cubicBezTo>
                      <a:cubicBezTo>
                        <a:pt x="197" y="40"/>
                        <a:pt x="183" y="59"/>
                        <a:pt x="181" y="90"/>
                      </a:cubicBezTo>
                      <a:close/>
                      <a:moveTo>
                        <a:pt x="155" y="61"/>
                      </a:moveTo>
                      <a:cubicBezTo>
                        <a:pt x="143" y="66"/>
                        <a:pt x="135" y="69"/>
                        <a:pt x="128" y="71"/>
                      </a:cubicBezTo>
                      <a:cubicBezTo>
                        <a:pt x="128" y="83"/>
                        <a:pt x="128" y="92"/>
                        <a:pt x="128" y="102"/>
                      </a:cubicBezTo>
                      <a:cubicBezTo>
                        <a:pt x="155" y="101"/>
                        <a:pt x="146" y="79"/>
                        <a:pt x="155"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7"/>
                <p:cNvSpPr>
                  <a:spLocks/>
                </p:cNvSpPr>
                <p:nvPr/>
              </p:nvSpPr>
              <p:spPr bwMode="auto">
                <a:xfrm>
                  <a:off x="2802806" y="2560705"/>
                  <a:ext cx="189539" cy="247171"/>
                </a:xfrm>
                <a:custGeom>
                  <a:avLst/>
                  <a:gdLst>
                    <a:gd name="T0" fmla="*/ 58 w 162"/>
                    <a:gd name="T1" fmla="*/ 115 h 212"/>
                    <a:gd name="T2" fmla="*/ 87 w 162"/>
                    <a:gd name="T3" fmla="*/ 70 h 212"/>
                    <a:gd name="T4" fmla="*/ 52 w 162"/>
                    <a:gd name="T5" fmla="*/ 68 h 212"/>
                    <a:gd name="T6" fmla="*/ 54 w 162"/>
                    <a:gd name="T7" fmla="*/ 45 h 212"/>
                    <a:gd name="T8" fmla="*/ 93 w 162"/>
                    <a:gd name="T9" fmla="*/ 14 h 212"/>
                    <a:gd name="T10" fmla="*/ 129 w 162"/>
                    <a:gd name="T11" fmla="*/ 12 h 212"/>
                    <a:gd name="T12" fmla="*/ 156 w 162"/>
                    <a:gd name="T13" fmla="*/ 51 h 212"/>
                    <a:gd name="T14" fmla="*/ 135 w 162"/>
                    <a:gd name="T15" fmla="*/ 103 h 212"/>
                    <a:gd name="T16" fmla="*/ 120 w 162"/>
                    <a:gd name="T17" fmla="*/ 135 h 212"/>
                    <a:gd name="T18" fmla="*/ 75 w 162"/>
                    <a:gd name="T19" fmla="*/ 150 h 212"/>
                    <a:gd name="T20" fmla="*/ 67 w 162"/>
                    <a:gd name="T21" fmla="*/ 164 h 212"/>
                    <a:gd name="T22" fmla="*/ 65 w 162"/>
                    <a:gd name="T23" fmla="*/ 196 h 212"/>
                    <a:gd name="T24" fmla="*/ 51 w 162"/>
                    <a:gd name="T25" fmla="*/ 210 h 212"/>
                    <a:gd name="T26" fmla="*/ 34 w 162"/>
                    <a:gd name="T27" fmla="*/ 201 h 212"/>
                    <a:gd name="T28" fmla="*/ 18 w 162"/>
                    <a:gd name="T29" fmla="*/ 163 h 212"/>
                    <a:gd name="T30" fmla="*/ 0 w 162"/>
                    <a:gd name="T31" fmla="*/ 78 h 212"/>
                    <a:gd name="T32" fmla="*/ 0 w 162"/>
                    <a:gd name="T33" fmla="*/ 76 h 212"/>
                    <a:gd name="T34" fmla="*/ 9 w 162"/>
                    <a:gd name="T35" fmla="*/ 41 h 212"/>
                    <a:gd name="T36" fmla="*/ 36 w 162"/>
                    <a:gd name="T37" fmla="*/ 63 h 212"/>
                    <a:gd name="T38" fmla="*/ 58 w 162"/>
                    <a:gd name="T39" fmla="*/ 11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212">
                      <a:moveTo>
                        <a:pt x="58" y="115"/>
                      </a:moveTo>
                      <a:cubicBezTo>
                        <a:pt x="90" y="103"/>
                        <a:pt x="90" y="103"/>
                        <a:pt x="87" y="70"/>
                      </a:cubicBezTo>
                      <a:cubicBezTo>
                        <a:pt x="75" y="70"/>
                        <a:pt x="62" y="73"/>
                        <a:pt x="52" y="68"/>
                      </a:cubicBezTo>
                      <a:cubicBezTo>
                        <a:pt x="41" y="63"/>
                        <a:pt x="39" y="51"/>
                        <a:pt x="54" y="45"/>
                      </a:cubicBezTo>
                      <a:cubicBezTo>
                        <a:pt x="69" y="38"/>
                        <a:pt x="83" y="30"/>
                        <a:pt x="93" y="14"/>
                      </a:cubicBezTo>
                      <a:cubicBezTo>
                        <a:pt x="102" y="0"/>
                        <a:pt x="117" y="6"/>
                        <a:pt x="129" y="12"/>
                      </a:cubicBezTo>
                      <a:cubicBezTo>
                        <a:pt x="146" y="20"/>
                        <a:pt x="162" y="30"/>
                        <a:pt x="156" y="51"/>
                      </a:cubicBezTo>
                      <a:cubicBezTo>
                        <a:pt x="151" y="69"/>
                        <a:pt x="142" y="85"/>
                        <a:pt x="135" y="103"/>
                      </a:cubicBezTo>
                      <a:cubicBezTo>
                        <a:pt x="148" y="123"/>
                        <a:pt x="145" y="128"/>
                        <a:pt x="120" y="135"/>
                      </a:cubicBezTo>
                      <a:cubicBezTo>
                        <a:pt x="105" y="139"/>
                        <a:pt x="90" y="143"/>
                        <a:pt x="75" y="150"/>
                      </a:cubicBezTo>
                      <a:cubicBezTo>
                        <a:pt x="71" y="151"/>
                        <a:pt x="67" y="159"/>
                        <a:pt x="67" y="164"/>
                      </a:cubicBezTo>
                      <a:cubicBezTo>
                        <a:pt x="65" y="175"/>
                        <a:pt x="67" y="186"/>
                        <a:pt x="65" y="196"/>
                      </a:cubicBezTo>
                      <a:cubicBezTo>
                        <a:pt x="63" y="202"/>
                        <a:pt x="57" y="209"/>
                        <a:pt x="51" y="210"/>
                      </a:cubicBezTo>
                      <a:cubicBezTo>
                        <a:pt x="46" y="212"/>
                        <a:pt x="37" y="206"/>
                        <a:pt x="34" y="201"/>
                      </a:cubicBezTo>
                      <a:cubicBezTo>
                        <a:pt x="27" y="190"/>
                        <a:pt x="21" y="177"/>
                        <a:pt x="18" y="163"/>
                      </a:cubicBezTo>
                      <a:cubicBezTo>
                        <a:pt x="11" y="135"/>
                        <a:pt x="6" y="106"/>
                        <a:pt x="0" y="78"/>
                      </a:cubicBezTo>
                      <a:cubicBezTo>
                        <a:pt x="0" y="77"/>
                        <a:pt x="0" y="76"/>
                        <a:pt x="0" y="76"/>
                      </a:cubicBezTo>
                      <a:cubicBezTo>
                        <a:pt x="3" y="64"/>
                        <a:pt x="6" y="53"/>
                        <a:pt x="9" y="41"/>
                      </a:cubicBezTo>
                      <a:cubicBezTo>
                        <a:pt x="18" y="48"/>
                        <a:pt x="31" y="53"/>
                        <a:pt x="36" y="63"/>
                      </a:cubicBezTo>
                      <a:cubicBezTo>
                        <a:pt x="46" y="79"/>
                        <a:pt x="51" y="97"/>
                        <a:pt x="5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8"/>
                <p:cNvSpPr>
                  <a:spLocks/>
                </p:cNvSpPr>
                <p:nvPr/>
              </p:nvSpPr>
              <p:spPr bwMode="auto">
                <a:xfrm>
                  <a:off x="2751580" y="2241818"/>
                  <a:ext cx="257416" cy="224119"/>
                </a:xfrm>
                <a:custGeom>
                  <a:avLst/>
                  <a:gdLst>
                    <a:gd name="T0" fmla="*/ 187 w 220"/>
                    <a:gd name="T1" fmla="*/ 84 h 192"/>
                    <a:gd name="T2" fmla="*/ 200 w 220"/>
                    <a:gd name="T3" fmla="*/ 83 h 192"/>
                    <a:gd name="T4" fmla="*/ 219 w 220"/>
                    <a:gd name="T5" fmla="*/ 102 h 192"/>
                    <a:gd name="T6" fmla="*/ 206 w 220"/>
                    <a:gd name="T7" fmla="*/ 124 h 192"/>
                    <a:gd name="T8" fmla="*/ 52 w 220"/>
                    <a:gd name="T9" fmla="*/ 185 h 192"/>
                    <a:gd name="T10" fmla="*/ 16 w 220"/>
                    <a:gd name="T11" fmla="*/ 180 h 192"/>
                    <a:gd name="T12" fmla="*/ 1 w 220"/>
                    <a:gd name="T13" fmla="*/ 152 h 192"/>
                    <a:gd name="T14" fmla="*/ 24 w 220"/>
                    <a:gd name="T15" fmla="*/ 138 h 192"/>
                    <a:gd name="T16" fmla="*/ 149 w 220"/>
                    <a:gd name="T17" fmla="*/ 100 h 192"/>
                    <a:gd name="T18" fmla="*/ 116 w 220"/>
                    <a:gd name="T19" fmla="*/ 59 h 192"/>
                    <a:gd name="T20" fmla="*/ 108 w 220"/>
                    <a:gd name="T21" fmla="*/ 14 h 192"/>
                    <a:gd name="T22" fmla="*/ 156 w 220"/>
                    <a:gd name="T23" fmla="*/ 17 h 192"/>
                    <a:gd name="T24" fmla="*/ 187 w 220"/>
                    <a:gd name="T25" fmla="*/ 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192">
                      <a:moveTo>
                        <a:pt x="187" y="84"/>
                      </a:moveTo>
                      <a:cubicBezTo>
                        <a:pt x="193" y="84"/>
                        <a:pt x="198" y="82"/>
                        <a:pt x="200" y="83"/>
                      </a:cubicBezTo>
                      <a:cubicBezTo>
                        <a:pt x="208" y="89"/>
                        <a:pt x="218" y="95"/>
                        <a:pt x="219" y="102"/>
                      </a:cubicBezTo>
                      <a:cubicBezTo>
                        <a:pt x="220" y="109"/>
                        <a:pt x="212" y="122"/>
                        <a:pt x="206" y="124"/>
                      </a:cubicBezTo>
                      <a:cubicBezTo>
                        <a:pt x="151" y="136"/>
                        <a:pt x="101" y="158"/>
                        <a:pt x="52" y="185"/>
                      </a:cubicBezTo>
                      <a:cubicBezTo>
                        <a:pt x="39" y="192"/>
                        <a:pt x="26" y="192"/>
                        <a:pt x="16" y="180"/>
                      </a:cubicBezTo>
                      <a:cubicBezTo>
                        <a:pt x="9" y="172"/>
                        <a:pt x="2" y="162"/>
                        <a:pt x="1" y="152"/>
                      </a:cubicBezTo>
                      <a:cubicBezTo>
                        <a:pt x="0" y="148"/>
                        <a:pt x="15" y="140"/>
                        <a:pt x="24" y="138"/>
                      </a:cubicBezTo>
                      <a:cubicBezTo>
                        <a:pt x="64" y="125"/>
                        <a:pt x="105" y="113"/>
                        <a:pt x="149" y="100"/>
                      </a:cubicBezTo>
                      <a:cubicBezTo>
                        <a:pt x="137" y="85"/>
                        <a:pt x="126" y="72"/>
                        <a:pt x="116" y="59"/>
                      </a:cubicBezTo>
                      <a:cubicBezTo>
                        <a:pt x="107" y="45"/>
                        <a:pt x="94" y="29"/>
                        <a:pt x="108" y="14"/>
                      </a:cubicBezTo>
                      <a:cubicBezTo>
                        <a:pt x="122" y="0"/>
                        <a:pt x="140" y="7"/>
                        <a:pt x="156" y="17"/>
                      </a:cubicBezTo>
                      <a:cubicBezTo>
                        <a:pt x="181" y="32"/>
                        <a:pt x="201" y="50"/>
                        <a:pt x="187"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9"/>
                <p:cNvSpPr>
                  <a:spLocks/>
                </p:cNvSpPr>
                <p:nvPr/>
              </p:nvSpPr>
              <p:spPr bwMode="auto">
                <a:xfrm>
                  <a:off x="3139623" y="2750244"/>
                  <a:ext cx="160085" cy="133190"/>
                </a:xfrm>
                <a:custGeom>
                  <a:avLst/>
                  <a:gdLst>
                    <a:gd name="T0" fmla="*/ 49 w 137"/>
                    <a:gd name="T1" fmla="*/ 5 h 114"/>
                    <a:gd name="T2" fmla="*/ 117 w 137"/>
                    <a:gd name="T3" fmla="*/ 48 h 114"/>
                    <a:gd name="T4" fmla="*/ 120 w 137"/>
                    <a:gd name="T5" fmla="*/ 99 h 114"/>
                    <a:gd name="T6" fmla="*/ 83 w 137"/>
                    <a:gd name="T7" fmla="*/ 102 h 114"/>
                    <a:gd name="T8" fmla="*/ 8 w 137"/>
                    <a:gd name="T9" fmla="*/ 14 h 114"/>
                    <a:gd name="T10" fmla="*/ 18 w 137"/>
                    <a:gd name="T11" fmla="*/ 0 h 114"/>
                    <a:gd name="T12" fmla="*/ 49 w 137"/>
                    <a:gd name="T13" fmla="*/ 5 h 114"/>
                    <a:gd name="T14" fmla="*/ 49 w 137"/>
                    <a:gd name="T15" fmla="*/ 5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7" h="114">
                      <a:moveTo>
                        <a:pt x="49" y="5"/>
                      </a:moveTo>
                      <a:cubicBezTo>
                        <a:pt x="71" y="19"/>
                        <a:pt x="95" y="32"/>
                        <a:pt x="117" y="48"/>
                      </a:cubicBezTo>
                      <a:cubicBezTo>
                        <a:pt x="137" y="63"/>
                        <a:pt x="137" y="81"/>
                        <a:pt x="120" y="99"/>
                      </a:cubicBezTo>
                      <a:cubicBezTo>
                        <a:pt x="109" y="112"/>
                        <a:pt x="95" y="114"/>
                        <a:pt x="83" y="102"/>
                      </a:cubicBezTo>
                      <a:cubicBezTo>
                        <a:pt x="57" y="74"/>
                        <a:pt x="33" y="44"/>
                        <a:pt x="8" y="14"/>
                      </a:cubicBezTo>
                      <a:cubicBezTo>
                        <a:pt x="0" y="4"/>
                        <a:pt x="9" y="0"/>
                        <a:pt x="18" y="0"/>
                      </a:cubicBezTo>
                      <a:cubicBezTo>
                        <a:pt x="29" y="1"/>
                        <a:pt x="39" y="4"/>
                        <a:pt x="49" y="5"/>
                      </a:cubicBezTo>
                      <a:cubicBezTo>
                        <a:pt x="49" y="5"/>
                        <a:pt x="49" y="5"/>
                        <a:pt x="4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21"/>
                <p:cNvSpPr>
                  <a:spLocks/>
                </p:cNvSpPr>
                <p:nvPr/>
              </p:nvSpPr>
              <p:spPr bwMode="auto">
                <a:xfrm>
                  <a:off x="2806648" y="2494109"/>
                  <a:ext cx="167768" cy="89648"/>
                </a:xfrm>
                <a:custGeom>
                  <a:avLst/>
                  <a:gdLst>
                    <a:gd name="T0" fmla="*/ 124 w 144"/>
                    <a:gd name="T1" fmla="*/ 0 h 77"/>
                    <a:gd name="T2" fmla="*/ 144 w 144"/>
                    <a:gd name="T3" fmla="*/ 21 h 77"/>
                    <a:gd name="T4" fmla="*/ 127 w 144"/>
                    <a:gd name="T5" fmla="*/ 36 h 77"/>
                    <a:gd name="T6" fmla="*/ 53 w 144"/>
                    <a:gd name="T7" fmla="*/ 71 h 77"/>
                    <a:gd name="T8" fmla="*/ 19 w 144"/>
                    <a:gd name="T9" fmla="*/ 76 h 77"/>
                    <a:gd name="T10" fmla="*/ 2 w 144"/>
                    <a:gd name="T11" fmla="*/ 59 h 77"/>
                    <a:gd name="T12" fmla="*/ 9 w 144"/>
                    <a:gd name="T13" fmla="*/ 41 h 77"/>
                    <a:gd name="T14" fmla="*/ 124 w 144"/>
                    <a:gd name="T15" fmla="*/ 0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77">
                      <a:moveTo>
                        <a:pt x="124" y="0"/>
                      </a:moveTo>
                      <a:cubicBezTo>
                        <a:pt x="130" y="7"/>
                        <a:pt x="137" y="14"/>
                        <a:pt x="144" y="21"/>
                      </a:cubicBezTo>
                      <a:cubicBezTo>
                        <a:pt x="138" y="26"/>
                        <a:pt x="133" y="33"/>
                        <a:pt x="127" y="36"/>
                      </a:cubicBezTo>
                      <a:cubicBezTo>
                        <a:pt x="103" y="49"/>
                        <a:pt x="78" y="61"/>
                        <a:pt x="53" y="71"/>
                      </a:cubicBezTo>
                      <a:cubicBezTo>
                        <a:pt x="42" y="75"/>
                        <a:pt x="30" y="77"/>
                        <a:pt x="19" y="76"/>
                      </a:cubicBezTo>
                      <a:cubicBezTo>
                        <a:pt x="12" y="75"/>
                        <a:pt x="5" y="66"/>
                        <a:pt x="2" y="59"/>
                      </a:cubicBezTo>
                      <a:cubicBezTo>
                        <a:pt x="0" y="54"/>
                        <a:pt x="5" y="42"/>
                        <a:pt x="9" y="41"/>
                      </a:cubicBezTo>
                      <a:cubicBezTo>
                        <a:pt x="46" y="27"/>
                        <a:pt x="83" y="14"/>
                        <a:pt x="1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22"/>
                <p:cNvSpPr>
                  <a:spLocks/>
                </p:cNvSpPr>
                <p:nvPr/>
              </p:nvSpPr>
              <p:spPr bwMode="auto">
                <a:xfrm>
                  <a:off x="2842507" y="2421112"/>
                  <a:ext cx="128067" cy="80682"/>
                </a:xfrm>
                <a:custGeom>
                  <a:avLst/>
                  <a:gdLst>
                    <a:gd name="T0" fmla="*/ 17 w 110"/>
                    <a:gd name="T1" fmla="*/ 69 h 69"/>
                    <a:gd name="T2" fmla="*/ 1 w 110"/>
                    <a:gd name="T3" fmla="*/ 51 h 69"/>
                    <a:gd name="T4" fmla="*/ 12 w 110"/>
                    <a:gd name="T5" fmla="*/ 29 h 69"/>
                    <a:gd name="T6" fmla="*/ 73 w 110"/>
                    <a:gd name="T7" fmla="*/ 5 h 69"/>
                    <a:gd name="T8" fmla="*/ 104 w 110"/>
                    <a:gd name="T9" fmla="*/ 20 h 69"/>
                    <a:gd name="T10" fmla="*/ 88 w 110"/>
                    <a:gd name="T11" fmla="*/ 42 h 69"/>
                    <a:gd name="T12" fmla="*/ 17 w 110"/>
                    <a:gd name="T13" fmla="*/ 69 h 69"/>
                  </a:gdLst>
                  <a:ahLst/>
                  <a:cxnLst>
                    <a:cxn ang="0">
                      <a:pos x="T0" y="T1"/>
                    </a:cxn>
                    <a:cxn ang="0">
                      <a:pos x="T2" y="T3"/>
                    </a:cxn>
                    <a:cxn ang="0">
                      <a:pos x="T4" y="T5"/>
                    </a:cxn>
                    <a:cxn ang="0">
                      <a:pos x="T6" y="T7"/>
                    </a:cxn>
                    <a:cxn ang="0">
                      <a:pos x="T8" y="T9"/>
                    </a:cxn>
                    <a:cxn ang="0">
                      <a:pos x="T10" y="T11"/>
                    </a:cxn>
                    <a:cxn ang="0">
                      <a:pos x="T12" y="T13"/>
                    </a:cxn>
                  </a:cxnLst>
                  <a:rect l="0" t="0" r="r" b="b"/>
                  <a:pathLst>
                    <a:path w="110" h="69">
                      <a:moveTo>
                        <a:pt x="17" y="69"/>
                      </a:moveTo>
                      <a:cubicBezTo>
                        <a:pt x="12" y="63"/>
                        <a:pt x="2" y="57"/>
                        <a:pt x="1" y="51"/>
                      </a:cubicBezTo>
                      <a:cubicBezTo>
                        <a:pt x="0" y="44"/>
                        <a:pt x="6" y="32"/>
                        <a:pt x="12" y="29"/>
                      </a:cubicBezTo>
                      <a:cubicBezTo>
                        <a:pt x="32" y="19"/>
                        <a:pt x="53" y="13"/>
                        <a:pt x="73" y="5"/>
                      </a:cubicBezTo>
                      <a:cubicBezTo>
                        <a:pt x="88" y="0"/>
                        <a:pt x="99" y="7"/>
                        <a:pt x="104" y="20"/>
                      </a:cubicBezTo>
                      <a:cubicBezTo>
                        <a:pt x="110" y="34"/>
                        <a:pt x="97" y="38"/>
                        <a:pt x="88" y="42"/>
                      </a:cubicBezTo>
                      <a:cubicBezTo>
                        <a:pt x="66" y="51"/>
                        <a:pt x="43" y="59"/>
                        <a:pt x="17"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grpSp>
        <p:nvGrpSpPr>
          <p:cNvPr id="4" name="组合 3">
            <a:extLst>
              <a:ext uri="{FF2B5EF4-FFF2-40B4-BE49-F238E27FC236}">
                <a16:creationId xmlns:a16="http://schemas.microsoft.com/office/drawing/2014/main" id="{D76B5533-7D7B-5C89-D55A-13D0D1C55830}"/>
              </a:ext>
            </a:extLst>
          </p:cNvPr>
          <p:cNvGrpSpPr/>
          <p:nvPr/>
        </p:nvGrpSpPr>
        <p:grpSpPr>
          <a:xfrm>
            <a:off x="4602504" y="728055"/>
            <a:ext cx="2516187" cy="3437889"/>
            <a:chOff x="4837907" y="749767"/>
            <a:chExt cx="2516187" cy="3437889"/>
          </a:xfrm>
        </p:grpSpPr>
        <p:grpSp>
          <p:nvGrpSpPr>
            <p:cNvPr id="126" name="组合 125"/>
            <p:cNvGrpSpPr/>
            <p:nvPr/>
          </p:nvGrpSpPr>
          <p:grpSpPr>
            <a:xfrm>
              <a:off x="4893469" y="3463620"/>
              <a:ext cx="2405062" cy="724036"/>
              <a:chOff x="3368675" y="2035175"/>
              <a:chExt cx="8194675" cy="2466976"/>
            </a:xfrm>
            <a:solidFill>
              <a:srgbClr val="007D36"/>
            </a:solidFill>
          </p:grpSpPr>
          <p:sp>
            <p:nvSpPr>
              <p:cNvPr id="127" name="Freeform 5"/>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6"/>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7"/>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8"/>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9"/>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0"/>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1"/>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2"/>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3"/>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4"/>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5"/>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Rectangle 16"/>
              <p:cNvSpPr>
                <a:spLocks noChangeArrowheads="1"/>
              </p:cNvSpPr>
              <p:nvPr/>
            </p:nvSpPr>
            <p:spPr bwMode="auto">
              <a:xfrm>
                <a:off x="6751638" y="4116388"/>
                <a:ext cx="69850" cy="379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7"/>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8"/>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9"/>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20"/>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21"/>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22"/>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23"/>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24"/>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25"/>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26"/>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Rectangle 27"/>
              <p:cNvSpPr>
                <a:spLocks noChangeArrowheads="1"/>
              </p:cNvSpPr>
              <p:nvPr/>
            </p:nvSpPr>
            <p:spPr bwMode="auto">
              <a:xfrm>
                <a:off x="9848850" y="4116388"/>
                <a:ext cx="76200" cy="379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28"/>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29"/>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30"/>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31"/>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Rectangle 32"/>
              <p:cNvSpPr>
                <a:spLocks noChangeArrowheads="1"/>
              </p:cNvSpPr>
              <p:nvPr/>
            </p:nvSpPr>
            <p:spPr bwMode="auto">
              <a:xfrm>
                <a:off x="10968038" y="4116388"/>
                <a:ext cx="68262" cy="379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33"/>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34"/>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35"/>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36"/>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37"/>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38"/>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39"/>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40"/>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84" name="组合 183"/>
            <p:cNvGrpSpPr/>
            <p:nvPr/>
          </p:nvGrpSpPr>
          <p:grpSpPr>
            <a:xfrm>
              <a:off x="4837907" y="749767"/>
              <a:ext cx="2516187" cy="2497138"/>
              <a:chOff x="331788" y="2071688"/>
              <a:chExt cx="2516187" cy="2497138"/>
            </a:xfrm>
            <a:solidFill>
              <a:srgbClr val="007D36"/>
            </a:solidFill>
          </p:grpSpPr>
          <p:sp>
            <p:nvSpPr>
              <p:cNvPr id="185" name="Freeform 41"/>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42"/>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43"/>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44"/>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45"/>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46"/>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47"/>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48"/>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49"/>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50"/>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51"/>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52"/>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53"/>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54"/>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55"/>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56"/>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57"/>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58"/>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59"/>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60"/>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61"/>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62"/>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63"/>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64"/>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65"/>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66"/>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67"/>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68"/>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69"/>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70"/>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71"/>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72"/>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7" name="Freeform 73"/>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8" name="Freeform 74"/>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9" name="Freeform 75"/>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0" name="Freeform 76"/>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1" name="Freeform 77"/>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2" name="Freeform 78"/>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3" name="Freeform 79"/>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4" name="Freeform 80"/>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5" name="Freeform 81"/>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2" name="图片 1">
            <a:extLst>
              <a:ext uri="{FF2B5EF4-FFF2-40B4-BE49-F238E27FC236}">
                <a16:creationId xmlns:a16="http://schemas.microsoft.com/office/drawing/2014/main" id="{0AA49017-FFEB-1AB4-59D4-61CCE9CC1322}"/>
              </a:ext>
            </a:extLst>
          </p:cNvPr>
          <p:cNvPicPr>
            <a:picLocks noChangeAspect="1"/>
          </p:cNvPicPr>
          <p:nvPr/>
        </p:nvPicPr>
        <p:blipFill>
          <a:blip r:embed="rId3" cstate="print">
            <a:clrChange>
              <a:clrFrom>
                <a:srgbClr val="FFFFFF"/>
              </a:clrFrom>
              <a:clrTo>
                <a:srgbClr val="FFFFFF">
                  <a:alpha val="0"/>
                </a:srgbClr>
              </a:clrTo>
            </a:clrChange>
            <a:duotone>
              <a:prstClr val="black"/>
              <a:srgbClr val="007D36">
                <a:tint val="45000"/>
                <a:satMod val="400000"/>
              </a:srgbClr>
            </a:duotone>
            <a:extLst>
              <a:ext uri="{28A0092B-C50C-407E-A947-70E740481C1C}">
                <a14:useLocalDpi xmlns:a14="http://schemas.microsoft.com/office/drawing/2010/main" val="0"/>
              </a:ext>
            </a:extLst>
          </a:blip>
          <a:stretch>
            <a:fillRect/>
          </a:stretch>
        </p:blipFill>
        <p:spPr>
          <a:xfrm>
            <a:off x="4104231" y="5287388"/>
            <a:ext cx="4161945" cy="1280156"/>
          </a:xfrm>
          <a:prstGeom prst="rect">
            <a:avLst/>
          </a:prstGeom>
        </p:spPr>
      </p:pic>
    </p:spTree>
    <p:extLst>
      <p:ext uri="{BB962C8B-B14F-4D97-AF65-F5344CB8AC3E}">
        <p14:creationId xmlns:p14="http://schemas.microsoft.com/office/powerpoint/2010/main" val="276348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34062167-41F8-4CEE-B7B0-17464345150C}"/>
              </a:ext>
            </a:extLst>
          </p:cNvPr>
          <p:cNvGrpSpPr/>
          <p:nvPr/>
        </p:nvGrpSpPr>
        <p:grpSpPr>
          <a:xfrm>
            <a:off x="506008" y="139145"/>
            <a:ext cx="3497987" cy="503237"/>
            <a:chOff x="341200" y="188913"/>
            <a:chExt cx="3497987" cy="503237"/>
          </a:xfrm>
        </p:grpSpPr>
        <p:grpSp>
          <p:nvGrpSpPr>
            <p:cNvPr id="4" name="组合 3"/>
            <p:cNvGrpSpPr/>
            <p:nvPr/>
          </p:nvGrpSpPr>
          <p:grpSpPr>
            <a:xfrm>
              <a:off x="2796213" y="240001"/>
              <a:ext cx="1042974" cy="437644"/>
              <a:chOff x="3998913" y="1803401"/>
              <a:chExt cx="5001589" cy="2241243"/>
            </a:xfrm>
            <a:solidFill>
              <a:srgbClr val="007D36"/>
            </a:solidFill>
          </p:grpSpPr>
          <p:sp>
            <p:nvSpPr>
              <p:cNvPr id="5" name="Freeform 143"/>
              <p:cNvSpPr>
                <a:spLocks/>
              </p:cNvSpPr>
              <p:nvPr/>
            </p:nvSpPr>
            <p:spPr bwMode="auto">
              <a:xfrm>
                <a:off x="7926297" y="3116319"/>
                <a:ext cx="1074205" cy="736977"/>
              </a:xfrm>
              <a:custGeom>
                <a:avLst/>
                <a:gdLst>
                  <a:gd name="T0" fmla="*/ 569 w 569"/>
                  <a:gd name="T1" fmla="*/ 312 h 389"/>
                  <a:gd name="T2" fmla="*/ 546 w 569"/>
                  <a:gd name="T3" fmla="*/ 318 h 389"/>
                  <a:gd name="T4" fmla="*/ 506 w 569"/>
                  <a:gd name="T5" fmla="*/ 349 h 389"/>
                  <a:gd name="T6" fmla="*/ 439 w 569"/>
                  <a:gd name="T7" fmla="*/ 381 h 389"/>
                  <a:gd name="T8" fmla="*/ 319 w 569"/>
                  <a:gd name="T9" fmla="*/ 320 h 389"/>
                  <a:gd name="T10" fmla="*/ 263 w 569"/>
                  <a:gd name="T11" fmla="*/ 272 h 389"/>
                  <a:gd name="T12" fmla="*/ 208 w 569"/>
                  <a:gd name="T13" fmla="*/ 224 h 389"/>
                  <a:gd name="T14" fmla="*/ 7 w 569"/>
                  <a:gd name="T15" fmla="*/ 381 h 389"/>
                  <a:gd name="T16" fmla="*/ 0 w 569"/>
                  <a:gd name="T17" fmla="*/ 373 h 389"/>
                  <a:gd name="T18" fmla="*/ 16 w 569"/>
                  <a:gd name="T19" fmla="*/ 354 h 389"/>
                  <a:gd name="T20" fmla="*/ 220 w 569"/>
                  <a:gd name="T21" fmla="*/ 81 h 389"/>
                  <a:gd name="T22" fmla="*/ 241 w 569"/>
                  <a:gd name="T23" fmla="*/ 20 h 389"/>
                  <a:gd name="T24" fmla="*/ 264 w 569"/>
                  <a:gd name="T25" fmla="*/ 5 h 389"/>
                  <a:gd name="T26" fmla="*/ 304 w 569"/>
                  <a:gd name="T27" fmla="*/ 24 h 389"/>
                  <a:gd name="T28" fmla="*/ 315 w 569"/>
                  <a:gd name="T29" fmla="*/ 90 h 389"/>
                  <a:gd name="T30" fmla="*/ 253 w 569"/>
                  <a:gd name="T31" fmla="*/ 163 h 389"/>
                  <a:gd name="T32" fmla="*/ 308 w 569"/>
                  <a:gd name="T33" fmla="*/ 204 h 389"/>
                  <a:gd name="T34" fmla="*/ 524 w 569"/>
                  <a:gd name="T35" fmla="*/ 289 h 389"/>
                  <a:gd name="T36" fmla="*/ 569 w 569"/>
                  <a:gd name="T37" fmla="*/ 304 h 389"/>
                  <a:gd name="T38" fmla="*/ 569 w 569"/>
                  <a:gd name="T39" fmla="*/ 312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9" h="389">
                    <a:moveTo>
                      <a:pt x="569" y="312"/>
                    </a:moveTo>
                    <a:cubicBezTo>
                      <a:pt x="561" y="314"/>
                      <a:pt x="554" y="317"/>
                      <a:pt x="546" y="318"/>
                    </a:cubicBezTo>
                    <a:cubicBezTo>
                      <a:pt x="526" y="320"/>
                      <a:pt x="514" y="331"/>
                      <a:pt x="506" y="349"/>
                    </a:cubicBezTo>
                    <a:cubicBezTo>
                      <a:pt x="492" y="379"/>
                      <a:pt x="472" y="389"/>
                      <a:pt x="439" y="381"/>
                    </a:cubicBezTo>
                    <a:cubicBezTo>
                      <a:pt x="394" y="371"/>
                      <a:pt x="355" y="348"/>
                      <a:pt x="319" y="320"/>
                    </a:cubicBezTo>
                    <a:cubicBezTo>
                      <a:pt x="300" y="305"/>
                      <a:pt x="282" y="288"/>
                      <a:pt x="263" y="272"/>
                    </a:cubicBezTo>
                    <a:cubicBezTo>
                      <a:pt x="245" y="256"/>
                      <a:pt x="227" y="241"/>
                      <a:pt x="208" y="224"/>
                    </a:cubicBezTo>
                    <a:cubicBezTo>
                      <a:pt x="157" y="292"/>
                      <a:pt x="87" y="344"/>
                      <a:pt x="7" y="381"/>
                    </a:cubicBezTo>
                    <a:cubicBezTo>
                      <a:pt x="4" y="378"/>
                      <a:pt x="2" y="376"/>
                      <a:pt x="0" y="373"/>
                    </a:cubicBezTo>
                    <a:cubicBezTo>
                      <a:pt x="5" y="366"/>
                      <a:pt x="10" y="360"/>
                      <a:pt x="16" y="354"/>
                    </a:cubicBezTo>
                    <a:cubicBezTo>
                      <a:pt x="93" y="269"/>
                      <a:pt x="161" y="178"/>
                      <a:pt x="220" y="81"/>
                    </a:cubicBezTo>
                    <a:cubicBezTo>
                      <a:pt x="231" y="63"/>
                      <a:pt x="237" y="40"/>
                      <a:pt x="241" y="20"/>
                    </a:cubicBezTo>
                    <a:cubicBezTo>
                      <a:pt x="245" y="4"/>
                      <a:pt x="251" y="0"/>
                      <a:pt x="264" y="5"/>
                    </a:cubicBezTo>
                    <a:cubicBezTo>
                      <a:pt x="278" y="10"/>
                      <a:pt x="291" y="17"/>
                      <a:pt x="304" y="24"/>
                    </a:cubicBezTo>
                    <a:cubicBezTo>
                      <a:pt x="330" y="40"/>
                      <a:pt x="334" y="67"/>
                      <a:pt x="315" y="90"/>
                    </a:cubicBezTo>
                    <a:cubicBezTo>
                      <a:pt x="295" y="114"/>
                      <a:pt x="275" y="137"/>
                      <a:pt x="253" y="163"/>
                    </a:cubicBezTo>
                    <a:cubicBezTo>
                      <a:pt x="272" y="178"/>
                      <a:pt x="290" y="192"/>
                      <a:pt x="308" y="204"/>
                    </a:cubicBezTo>
                    <a:cubicBezTo>
                      <a:pt x="374" y="249"/>
                      <a:pt x="447" y="274"/>
                      <a:pt x="524" y="289"/>
                    </a:cubicBezTo>
                    <a:cubicBezTo>
                      <a:pt x="540" y="291"/>
                      <a:pt x="554" y="299"/>
                      <a:pt x="569" y="304"/>
                    </a:cubicBezTo>
                    <a:cubicBezTo>
                      <a:pt x="569" y="307"/>
                      <a:pt x="569" y="309"/>
                      <a:pt x="569" y="3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144"/>
              <p:cNvSpPr>
                <a:spLocks/>
              </p:cNvSpPr>
              <p:nvPr/>
            </p:nvSpPr>
            <p:spPr bwMode="auto">
              <a:xfrm>
                <a:off x="5813883" y="1803401"/>
                <a:ext cx="325861" cy="367541"/>
              </a:xfrm>
              <a:custGeom>
                <a:avLst/>
                <a:gdLst>
                  <a:gd name="T0" fmla="*/ 79 w 172"/>
                  <a:gd name="T1" fmla="*/ 0 h 194"/>
                  <a:gd name="T2" fmla="*/ 119 w 172"/>
                  <a:gd name="T3" fmla="*/ 56 h 194"/>
                  <a:gd name="T4" fmla="*/ 158 w 172"/>
                  <a:gd name="T5" fmla="*/ 64 h 194"/>
                  <a:gd name="T6" fmla="*/ 172 w 172"/>
                  <a:gd name="T7" fmla="*/ 84 h 194"/>
                  <a:gd name="T8" fmla="*/ 155 w 172"/>
                  <a:gd name="T9" fmla="*/ 104 h 194"/>
                  <a:gd name="T10" fmla="*/ 136 w 172"/>
                  <a:gd name="T11" fmla="*/ 108 h 194"/>
                  <a:gd name="T12" fmla="*/ 115 w 172"/>
                  <a:gd name="T13" fmla="*/ 133 h 194"/>
                  <a:gd name="T14" fmla="*/ 141 w 172"/>
                  <a:gd name="T15" fmla="*/ 141 h 194"/>
                  <a:gd name="T16" fmla="*/ 151 w 172"/>
                  <a:gd name="T17" fmla="*/ 158 h 194"/>
                  <a:gd name="T18" fmla="*/ 138 w 172"/>
                  <a:gd name="T19" fmla="*/ 168 h 194"/>
                  <a:gd name="T20" fmla="*/ 39 w 172"/>
                  <a:gd name="T21" fmla="*/ 189 h 194"/>
                  <a:gd name="T22" fmla="*/ 7 w 172"/>
                  <a:gd name="T23" fmla="*/ 178 h 194"/>
                  <a:gd name="T24" fmla="*/ 27 w 172"/>
                  <a:gd name="T25" fmla="*/ 151 h 194"/>
                  <a:gd name="T26" fmla="*/ 52 w 172"/>
                  <a:gd name="T27" fmla="*/ 121 h 194"/>
                  <a:gd name="T28" fmla="*/ 23 w 172"/>
                  <a:gd name="T29" fmla="*/ 124 h 194"/>
                  <a:gd name="T30" fmla="*/ 1 w 172"/>
                  <a:gd name="T31" fmla="*/ 105 h 194"/>
                  <a:gd name="T32" fmla="*/ 16 w 172"/>
                  <a:gd name="T33" fmla="*/ 85 h 194"/>
                  <a:gd name="T34" fmla="*/ 51 w 172"/>
                  <a:gd name="T35" fmla="*/ 24 h 194"/>
                  <a:gd name="T36" fmla="*/ 55 w 172"/>
                  <a:gd name="T37" fmla="*/ 0 h 194"/>
                  <a:gd name="T38" fmla="*/ 79 w 172"/>
                  <a:gd name="T3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2" h="194">
                    <a:moveTo>
                      <a:pt x="79" y="0"/>
                    </a:moveTo>
                    <a:cubicBezTo>
                      <a:pt x="101" y="13"/>
                      <a:pt x="125" y="24"/>
                      <a:pt x="119" y="56"/>
                    </a:cubicBezTo>
                    <a:cubicBezTo>
                      <a:pt x="133" y="58"/>
                      <a:pt x="146" y="59"/>
                      <a:pt x="158" y="64"/>
                    </a:cubicBezTo>
                    <a:cubicBezTo>
                      <a:pt x="164" y="67"/>
                      <a:pt x="172" y="78"/>
                      <a:pt x="172" y="84"/>
                    </a:cubicBezTo>
                    <a:cubicBezTo>
                      <a:pt x="171" y="91"/>
                      <a:pt x="162" y="99"/>
                      <a:pt x="155" y="104"/>
                    </a:cubicBezTo>
                    <a:cubicBezTo>
                      <a:pt x="150" y="108"/>
                      <a:pt x="142" y="108"/>
                      <a:pt x="136" y="108"/>
                    </a:cubicBezTo>
                    <a:cubicBezTo>
                      <a:pt x="117" y="107"/>
                      <a:pt x="110" y="115"/>
                      <a:pt x="115" y="133"/>
                    </a:cubicBezTo>
                    <a:cubicBezTo>
                      <a:pt x="124" y="136"/>
                      <a:pt x="133" y="136"/>
                      <a:pt x="141" y="141"/>
                    </a:cubicBezTo>
                    <a:cubicBezTo>
                      <a:pt x="146" y="143"/>
                      <a:pt x="150" y="152"/>
                      <a:pt x="151" y="158"/>
                    </a:cubicBezTo>
                    <a:cubicBezTo>
                      <a:pt x="151" y="161"/>
                      <a:pt x="143" y="166"/>
                      <a:pt x="138" y="168"/>
                    </a:cubicBezTo>
                    <a:cubicBezTo>
                      <a:pt x="105" y="175"/>
                      <a:pt x="72" y="182"/>
                      <a:pt x="39" y="189"/>
                    </a:cubicBezTo>
                    <a:cubicBezTo>
                      <a:pt x="26" y="192"/>
                      <a:pt x="12" y="194"/>
                      <a:pt x="7" y="178"/>
                    </a:cubicBezTo>
                    <a:cubicBezTo>
                      <a:pt x="3" y="162"/>
                      <a:pt x="15" y="156"/>
                      <a:pt x="27" y="151"/>
                    </a:cubicBezTo>
                    <a:cubicBezTo>
                      <a:pt x="56" y="140"/>
                      <a:pt x="55" y="139"/>
                      <a:pt x="52" y="121"/>
                    </a:cubicBezTo>
                    <a:cubicBezTo>
                      <a:pt x="42" y="122"/>
                      <a:pt x="31" y="126"/>
                      <a:pt x="23" y="124"/>
                    </a:cubicBezTo>
                    <a:cubicBezTo>
                      <a:pt x="14" y="121"/>
                      <a:pt x="4" y="113"/>
                      <a:pt x="1" y="105"/>
                    </a:cubicBezTo>
                    <a:cubicBezTo>
                      <a:pt x="0" y="100"/>
                      <a:pt x="9" y="88"/>
                      <a:pt x="16" y="85"/>
                    </a:cubicBezTo>
                    <a:cubicBezTo>
                      <a:pt x="57" y="67"/>
                      <a:pt x="56" y="68"/>
                      <a:pt x="51" y="24"/>
                    </a:cubicBezTo>
                    <a:cubicBezTo>
                      <a:pt x="50" y="16"/>
                      <a:pt x="54" y="8"/>
                      <a:pt x="55" y="0"/>
                    </a:cubicBezTo>
                    <a:cubicBezTo>
                      <a:pt x="63" y="0"/>
                      <a:pt x="71" y="0"/>
                      <a:pt x="7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145"/>
              <p:cNvSpPr>
                <a:spLocks noEditPoints="1"/>
              </p:cNvSpPr>
              <p:nvPr/>
            </p:nvSpPr>
            <p:spPr bwMode="auto">
              <a:xfrm>
                <a:off x="6645587" y="2983701"/>
                <a:ext cx="1026841" cy="1060943"/>
              </a:xfrm>
              <a:custGeom>
                <a:avLst/>
                <a:gdLst>
                  <a:gd name="T0" fmla="*/ 27 w 544"/>
                  <a:gd name="T1" fmla="*/ 348 h 560"/>
                  <a:gd name="T2" fmla="*/ 85 w 544"/>
                  <a:gd name="T3" fmla="*/ 264 h 560"/>
                  <a:gd name="T4" fmla="*/ 118 w 544"/>
                  <a:gd name="T5" fmla="*/ 304 h 560"/>
                  <a:gd name="T6" fmla="*/ 130 w 544"/>
                  <a:gd name="T7" fmla="*/ 438 h 560"/>
                  <a:gd name="T8" fmla="*/ 258 w 544"/>
                  <a:gd name="T9" fmla="*/ 419 h 560"/>
                  <a:gd name="T10" fmla="*/ 185 w 544"/>
                  <a:gd name="T11" fmla="*/ 426 h 560"/>
                  <a:gd name="T12" fmla="*/ 186 w 544"/>
                  <a:gd name="T13" fmla="*/ 394 h 560"/>
                  <a:gd name="T14" fmla="*/ 258 w 544"/>
                  <a:gd name="T15" fmla="*/ 365 h 560"/>
                  <a:gd name="T16" fmla="*/ 208 w 544"/>
                  <a:gd name="T17" fmla="*/ 360 h 560"/>
                  <a:gd name="T18" fmla="*/ 205 w 544"/>
                  <a:gd name="T19" fmla="*/ 334 h 560"/>
                  <a:gd name="T20" fmla="*/ 260 w 544"/>
                  <a:gd name="T21" fmla="*/ 307 h 560"/>
                  <a:gd name="T22" fmla="*/ 234 w 544"/>
                  <a:gd name="T23" fmla="*/ 307 h 560"/>
                  <a:gd name="T24" fmla="*/ 190 w 544"/>
                  <a:gd name="T25" fmla="*/ 293 h 560"/>
                  <a:gd name="T26" fmla="*/ 216 w 544"/>
                  <a:gd name="T27" fmla="*/ 241 h 560"/>
                  <a:gd name="T28" fmla="*/ 138 w 544"/>
                  <a:gd name="T29" fmla="*/ 230 h 560"/>
                  <a:gd name="T30" fmla="*/ 181 w 544"/>
                  <a:gd name="T31" fmla="*/ 199 h 560"/>
                  <a:gd name="T32" fmla="*/ 255 w 544"/>
                  <a:gd name="T33" fmla="*/ 169 h 560"/>
                  <a:gd name="T34" fmla="*/ 216 w 544"/>
                  <a:gd name="T35" fmla="*/ 119 h 560"/>
                  <a:gd name="T36" fmla="*/ 259 w 544"/>
                  <a:gd name="T37" fmla="*/ 42 h 560"/>
                  <a:gd name="T38" fmla="*/ 332 w 544"/>
                  <a:gd name="T39" fmla="*/ 53 h 560"/>
                  <a:gd name="T40" fmla="*/ 374 w 544"/>
                  <a:gd name="T41" fmla="*/ 102 h 560"/>
                  <a:gd name="T42" fmla="*/ 325 w 544"/>
                  <a:gd name="T43" fmla="*/ 161 h 560"/>
                  <a:gd name="T44" fmla="*/ 379 w 544"/>
                  <a:gd name="T45" fmla="*/ 153 h 560"/>
                  <a:gd name="T46" fmla="*/ 410 w 544"/>
                  <a:gd name="T47" fmla="*/ 149 h 560"/>
                  <a:gd name="T48" fmla="*/ 422 w 544"/>
                  <a:gd name="T49" fmla="*/ 201 h 560"/>
                  <a:gd name="T50" fmla="*/ 344 w 544"/>
                  <a:gd name="T51" fmla="*/ 232 h 560"/>
                  <a:gd name="T52" fmla="*/ 361 w 544"/>
                  <a:gd name="T53" fmla="*/ 278 h 560"/>
                  <a:gd name="T54" fmla="*/ 320 w 544"/>
                  <a:gd name="T55" fmla="*/ 296 h 560"/>
                  <a:gd name="T56" fmla="*/ 347 w 544"/>
                  <a:gd name="T57" fmla="*/ 302 h 560"/>
                  <a:gd name="T58" fmla="*/ 347 w 544"/>
                  <a:gd name="T59" fmla="*/ 336 h 560"/>
                  <a:gd name="T60" fmla="*/ 318 w 544"/>
                  <a:gd name="T61" fmla="*/ 359 h 560"/>
                  <a:gd name="T62" fmla="*/ 386 w 544"/>
                  <a:gd name="T63" fmla="*/ 363 h 560"/>
                  <a:gd name="T64" fmla="*/ 337 w 544"/>
                  <a:gd name="T65" fmla="*/ 400 h 560"/>
                  <a:gd name="T66" fmla="*/ 310 w 544"/>
                  <a:gd name="T67" fmla="*/ 469 h 560"/>
                  <a:gd name="T68" fmla="*/ 544 w 544"/>
                  <a:gd name="T69" fmla="*/ 464 h 560"/>
                  <a:gd name="T70" fmla="*/ 479 w 544"/>
                  <a:gd name="T71" fmla="*/ 518 h 560"/>
                  <a:gd name="T72" fmla="*/ 126 w 544"/>
                  <a:gd name="T73" fmla="*/ 513 h 560"/>
                  <a:gd name="T74" fmla="*/ 48 w 544"/>
                  <a:gd name="T75" fmla="*/ 500 h 560"/>
                  <a:gd name="T76" fmla="*/ 48 w 544"/>
                  <a:gd name="T77" fmla="*/ 426 h 560"/>
                  <a:gd name="T78" fmla="*/ 61 w 544"/>
                  <a:gd name="T79" fmla="*/ 350 h 560"/>
                  <a:gd name="T80" fmla="*/ 304 w 544"/>
                  <a:gd name="T81" fmla="*/ 21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560">
                    <a:moveTo>
                      <a:pt x="61" y="350"/>
                    </a:moveTo>
                    <a:cubicBezTo>
                      <a:pt x="47" y="349"/>
                      <a:pt x="36" y="352"/>
                      <a:pt x="27" y="348"/>
                    </a:cubicBezTo>
                    <a:cubicBezTo>
                      <a:pt x="2" y="335"/>
                      <a:pt x="0" y="309"/>
                      <a:pt x="24" y="294"/>
                    </a:cubicBezTo>
                    <a:cubicBezTo>
                      <a:pt x="43" y="282"/>
                      <a:pt x="63" y="272"/>
                      <a:pt x="85" y="264"/>
                    </a:cubicBezTo>
                    <a:cubicBezTo>
                      <a:pt x="94" y="261"/>
                      <a:pt x="113" y="262"/>
                      <a:pt x="117" y="268"/>
                    </a:cubicBezTo>
                    <a:cubicBezTo>
                      <a:pt x="122" y="277"/>
                      <a:pt x="124" y="296"/>
                      <a:pt x="118" y="304"/>
                    </a:cubicBezTo>
                    <a:cubicBezTo>
                      <a:pt x="91" y="346"/>
                      <a:pt x="105" y="385"/>
                      <a:pt x="118" y="425"/>
                    </a:cubicBezTo>
                    <a:cubicBezTo>
                      <a:pt x="120" y="430"/>
                      <a:pt x="125" y="435"/>
                      <a:pt x="130" y="438"/>
                    </a:cubicBezTo>
                    <a:cubicBezTo>
                      <a:pt x="150" y="451"/>
                      <a:pt x="236" y="468"/>
                      <a:pt x="262" y="465"/>
                    </a:cubicBezTo>
                    <a:cubicBezTo>
                      <a:pt x="260" y="450"/>
                      <a:pt x="259" y="436"/>
                      <a:pt x="258" y="419"/>
                    </a:cubicBezTo>
                    <a:cubicBezTo>
                      <a:pt x="247" y="423"/>
                      <a:pt x="237" y="427"/>
                      <a:pt x="227" y="428"/>
                    </a:cubicBezTo>
                    <a:cubicBezTo>
                      <a:pt x="213" y="429"/>
                      <a:pt x="198" y="429"/>
                      <a:pt x="185" y="426"/>
                    </a:cubicBezTo>
                    <a:cubicBezTo>
                      <a:pt x="178" y="425"/>
                      <a:pt x="173" y="417"/>
                      <a:pt x="167" y="412"/>
                    </a:cubicBezTo>
                    <a:cubicBezTo>
                      <a:pt x="173" y="406"/>
                      <a:pt x="178" y="397"/>
                      <a:pt x="186" y="394"/>
                    </a:cubicBezTo>
                    <a:cubicBezTo>
                      <a:pt x="204" y="387"/>
                      <a:pt x="224" y="384"/>
                      <a:pt x="243" y="378"/>
                    </a:cubicBezTo>
                    <a:cubicBezTo>
                      <a:pt x="249" y="376"/>
                      <a:pt x="253" y="369"/>
                      <a:pt x="258" y="365"/>
                    </a:cubicBezTo>
                    <a:cubicBezTo>
                      <a:pt x="257" y="363"/>
                      <a:pt x="256" y="362"/>
                      <a:pt x="255" y="360"/>
                    </a:cubicBezTo>
                    <a:cubicBezTo>
                      <a:pt x="239" y="360"/>
                      <a:pt x="223" y="362"/>
                      <a:pt x="208" y="360"/>
                    </a:cubicBezTo>
                    <a:cubicBezTo>
                      <a:pt x="201" y="359"/>
                      <a:pt x="196" y="352"/>
                      <a:pt x="190" y="347"/>
                    </a:cubicBezTo>
                    <a:cubicBezTo>
                      <a:pt x="195" y="342"/>
                      <a:pt x="199" y="336"/>
                      <a:pt x="205" y="334"/>
                    </a:cubicBezTo>
                    <a:cubicBezTo>
                      <a:pt x="219" y="328"/>
                      <a:pt x="233" y="326"/>
                      <a:pt x="247" y="320"/>
                    </a:cubicBezTo>
                    <a:cubicBezTo>
                      <a:pt x="252" y="318"/>
                      <a:pt x="256" y="312"/>
                      <a:pt x="260" y="307"/>
                    </a:cubicBezTo>
                    <a:cubicBezTo>
                      <a:pt x="259" y="305"/>
                      <a:pt x="257" y="303"/>
                      <a:pt x="256" y="301"/>
                    </a:cubicBezTo>
                    <a:cubicBezTo>
                      <a:pt x="249" y="303"/>
                      <a:pt x="242" y="306"/>
                      <a:pt x="234" y="307"/>
                    </a:cubicBezTo>
                    <a:cubicBezTo>
                      <a:pt x="226" y="308"/>
                      <a:pt x="217" y="309"/>
                      <a:pt x="209" y="307"/>
                    </a:cubicBezTo>
                    <a:cubicBezTo>
                      <a:pt x="202" y="305"/>
                      <a:pt x="196" y="298"/>
                      <a:pt x="190" y="293"/>
                    </a:cubicBezTo>
                    <a:cubicBezTo>
                      <a:pt x="195" y="288"/>
                      <a:pt x="199" y="280"/>
                      <a:pt x="206" y="277"/>
                    </a:cubicBezTo>
                    <a:cubicBezTo>
                      <a:pt x="223" y="269"/>
                      <a:pt x="229" y="259"/>
                      <a:pt x="216" y="241"/>
                    </a:cubicBezTo>
                    <a:cubicBezTo>
                      <a:pt x="208" y="245"/>
                      <a:pt x="200" y="248"/>
                      <a:pt x="193" y="252"/>
                    </a:cubicBezTo>
                    <a:cubicBezTo>
                      <a:pt x="170" y="265"/>
                      <a:pt x="144" y="255"/>
                      <a:pt x="138" y="230"/>
                    </a:cubicBezTo>
                    <a:cubicBezTo>
                      <a:pt x="136" y="224"/>
                      <a:pt x="144" y="212"/>
                      <a:pt x="151" y="207"/>
                    </a:cubicBezTo>
                    <a:cubicBezTo>
                      <a:pt x="159" y="202"/>
                      <a:pt x="171" y="200"/>
                      <a:pt x="181" y="199"/>
                    </a:cubicBezTo>
                    <a:cubicBezTo>
                      <a:pt x="197" y="197"/>
                      <a:pt x="210" y="192"/>
                      <a:pt x="221" y="179"/>
                    </a:cubicBezTo>
                    <a:cubicBezTo>
                      <a:pt x="227" y="172"/>
                      <a:pt x="241" y="173"/>
                      <a:pt x="255" y="169"/>
                    </a:cubicBezTo>
                    <a:cubicBezTo>
                      <a:pt x="255" y="163"/>
                      <a:pt x="257" y="154"/>
                      <a:pt x="258" y="142"/>
                    </a:cubicBezTo>
                    <a:cubicBezTo>
                      <a:pt x="236" y="147"/>
                      <a:pt x="224" y="135"/>
                      <a:pt x="216" y="119"/>
                    </a:cubicBezTo>
                    <a:cubicBezTo>
                      <a:pt x="208" y="104"/>
                      <a:pt x="212" y="94"/>
                      <a:pt x="228" y="89"/>
                    </a:cubicBezTo>
                    <a:cubicBezTo>
                      <a:pt x="262" y="78"/>
                      <a:pt x="262" y="78"/>
                      <a:pt x="259" y="42"/>
                    </a:cubicBezTo>
                    <a:cubicBezTo>
                      <a:pt x="257" y="11"/>
                      <a:pt x="272" y="0"/>
                      <a:pt x="300" y="13"/>
                    </a:cubicBezTo>
                    <a:cubicBezTo>
                      <a:pt x="317" y="21"/>
                      <a:pt x="331" y="31"/>
                      <a:pt x="332" y="53"/>
                    </a:cubicBezTo>
                    <a:cubicBezTo>
                      <a:pt x="332" y="57"/>
                      <a:pt x="344" y="63"/>
                      <a:pt x="350" y="64"/>
                    </a:cubicBezTo>
                    <a:cubicBezTo>
                      <a:pt x="373" y="66"/>
                      <a:pt x="385" y="82"/>
                      <a:pt x="374" y="102"/>
                    </a:cubicBezTo>
                    <a:cubicBezTo>
                      <a:pt x="371" y="107"/>
                      <a:pt x="363" y="112"/>
                      <a:pt x="357" y="113"/>
                    </a:cubicBezTo>
                    <a:cubicBezTo>
                      <a:pt x="326" y="120"/>
                      <a:pt x="321" y="128"/>
                      <a:pt x="325" y="161"/>
                    </a:cubicBezTo>
                    <a:cubicBezTo>
                      <a:pt x="333" y="152"/>
                      <a:pt x="341" y="139"/>
                      <a:pt x="350" y="138"/>
                    </a:cubicBezTo>
                    <a:cubicBezTo>
                      <a:pt x="359" y="136"/>
                      <a:pt x="369" y="147"/>
                      <a:pt x="379" y="153"/>
                    </a:cubicBezTo>
                    <a:cubicBezTo>
                      <a:pt x="379" y="154"/>
                      <a:pt x="378" y="156"/>
                      <a:pt x="378" y="157"/>
                    </a:cubicBezTo>
                    <a:cubicBezTo>
                      <a:pt x="389" y="155"/>
                      <a:pt x="400" y="152"/>
                      <a:pt x="410" y="149"/>
                    </a:cubicBezTo>
                    <a:cubicBezTo>
                      <a:pt x="429" y="144"/>
                      <a:pt x="442" y="150"/>
                      <a:pt x="447" y="166"/>
                    </a:cubicBezTo>
                    <a:cubicBezTo>
                      <a:pt x="451" y="182"/>
                      <a:pt x="440" y="198"/>
                      <a:pt x="422" y="201"/>
                    </a:cubicBezTo>
                    <a:cubicBezTo>
                      <a:pt x="417" y="202"/>
                      <a:pt x="411" y="202"/>
                      <a:pt x="406" y="201"/>
                    </a:cubicBezTo>
                    <a:cubicBezTo>
                      <a:pt x="376" y="196"/>
                      <a:pt x="357" y="211"/>
                      <a:pt x="344" y="232"/>
                    </a:cubicBezTo>
                    <a:cubicBezTo>
                      <a:pt x="353" y="238"/>
                      <a:pt x="364" y="242"/>
                      <a:pt x="371" y="250"/>
                    </a:cubicBezTo>
                    <a:cubicBezTo>
                      <a:pt x="380" y="262"/>
                      <a:pt x="376" y="273"/>
                      <a:pt x="361" y="278"/>
                    </a:cubicBezTo>
                    <a:cubicBezTo>
                      <a:pt x="353" y="280"/>
                      <a:pt x="343" y="280"/>
                      <a:pt x="336" y="283"/>
                    </a:cubicBezTo>
                    <a:cubicBezTo>
                      <a:pt x="330" y="286"/>
                      <a:pt x="325" y="292"/>
                      <a:pt x="320" y="296"/>
                    </a:cubicBezTo>
                    <a:cubicBezTo>
                      <a:pt x="321" y="298"/>
                      <a:pt x="323" y="299"/>
                      <a:pt x="324" y="301"/>
                    </a:cubicBezTo>
                    <a:cubicBezTo>
                      <a:pt x="332" y="301"/>
                      <a:pt x="340" y="299"/>
                      <a:pt x="347" y="302"/>
                    </a:cubicBezTo>
                    <a:cubicBezTo>
                      <a:pt x="353" y="305"/>
                      <a:pt x="361" y="313"/>
                      <a:pt x="362" y="319"/>
                    </a:cubicBezTo>
                    <a:cubicBezTo>
                      <a:pt x="362" y="324"/>
                      <a:pt x="353" y="332"/>
                      <a:pt x="347" y="336"/>
                    </a:cubicBezTo>
                    <a:cubicBezTo>
                      <a:pt x="343" y="339"/>
                      <a:pt x="335" y="338"/>
                      <a:pt x="330" y="341"/>
                    </a:cubicBezTo>
                    <a:cubicBezTo>
                      <a:pt x="326" y="344"/>
                      <a:pt x="324" y="350"/>
                      <a:pt x="318" y="359"/>
                    </a:cubicBezTo>
                    <a:cubicBezTo>
                      <a:pt x="337" y="357"/>
                      <a:pt x="350" y="353"/>
                      <a:pt x="362" y="354"/>
                    </a:cubicBezTo>
                    <a:cubicBezTo>
                      <a:pt x="370" y="354"/>
                      <a:pt x="383" y="357"/>
                      <a:pt x="386" y="363"/>
                    </a:cubicBezTo>
                    <a:cubicBezTo>
                      <a:pt x="391" y="376"/>
                      <a:pt x="387" y="390"/>
                      <a:pt x="371" y="394"/>
                    </a:cubicBezTo>
                    <a:cubicBezTo>
                      <a:pt x="360" y="397"/>
                      <a:pt x="349" y="399"/>
                      <a:pt x="337" y="400"/>
                    </a:cubicBezTo>
                    <a:cubicBezTo>
                      <a:pt x="326" y="401"/>
                      <a:pt x="321" y="406"/>
                      <a:pt x="320" y="417"/>
                    </a:cubicBezTo>
                    <a:cubicBezTo>
                      <a:pt x="317" y="433"/>
                      <a:pt x="314" y="449"/>
                      <a:pt x="310" y="469"/>
                    </a:cubicBezTo>
                    <a:cubicBezTo>
                      <a:pt x="388" y="473"/>
                      <a:pt x="464" y="462"/>
                      <a:pt x="541" y="456"/>
                    </a:cubicBezTo>
                    <a:cubicBezTo>
                      <a:pt x="542" y="459"/>
                      <a:pt x="543" y="461"/>
                      <a:pt x="544" y="464"/>
                    </a:cubicBezTo>
                    <a:cubicBezTo>
                      <a:pt x="537" y="468"/>
                      <a:pt x="531" y="475"/>
                      <a:pt x="524" y="477"/>
                    </a:cubicBezTo>
                    <a:cubicBezTo>
                      <a:pt x="502" y="483"/>
                      <a:pt x="487" y="495"/>
                      <a:pt x="479" y="518"/>
                    </a:cubicBezTo>
                    <a:cubicBezTo>
                      <a:pt x="472" y="538"/>
                      <a:pt x="457" y="550"/>
                      <a:pt x="435" y="552"/>
                    </a:cubicBezTo>
                    <a:cubicBezTo>
                      <a:pt x="329" y="560"/>
                      <a:pt x="226" y="552"/>
                      <a:pt x="126" y="513"/>
                    </a:cubicBezTo>
                    <a:cubicBezTo>
                      <a:pt x="115" y="508"/>
                      <a:pt x="104" y="502"/>
                      <a:pt x="93" y="500"/>
                    </a:cubicBezTo>
                    <a:cubicBezTo>
                      <a:pt x="78" y="498"/>
                      <a:pt x="63" y="497"/>
                      <a:pt x="48" y="500"/>
                    </a:cubicBezTo>
                    <a:cubicBezTo>
                      <a:pt x="29" y="504"/>
                      <a:pt x="21" y="501"/>
                      <a:pt x="16" y="482"/>
                    </a:cubicBezTo>
                    <a:cubicBezTo>
                      <a:pt x="9" y="452"/>
                      <a:pt x="16" y="439"/>
                      <a:pt x="48" y="426"/>
                    </a:cubicBezTo>
                    <a:cubicBezTo>
                      <a:pt x="55" y="423"/>
                      <a:pt x="63" y="421"/>
                      <a:pt x="71" y="418"/>
                    </a:cubicBezTo>
                    <a:cubicBezTo>
                      <a:pt x="67" y="394"/>
                      <a:pt x="64" y="371"/>
                      <a:pt x="61" y="350"/>
                    </a:cubicBezTo>
                    <a:close/>
                    <a:moveTo>
                      <a:pt x="265" y="248"/>
                    </a:moveTo>
                    <a:cubicBezTo>
                      <a:pt x="289" y="244"/>
                      <a:pt x="297" y="237"/>
                      <a:pt x="304" y="212"/>
                    </a:cubicBezTo>
                    <a:cubicBezTo>
                      <a:pt x="262" y="221"/>
                      <a:pt x="262" y="221"/>
                      <a:pt x="265"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146"/>
              <p:cNvSpPr>
                <a:spLocks noEditPoints="1"/>
              </p:cNvSpPr>
              <p:nvPr/>
            </p:nvSpPr>
            <p:spPr bwMode="auto">
              <a:xfrm>
                <a:off x="3998913" y="3038643"/>
                <a:ext cx="1019263" cy="922642"/>
              </a:xfrm>
              <a:custGeom>
                <a:avLst/>
                <a:gdLst>
                  <a:gd name="T0" fmla="*/ 309 w 540"/>
                  <a:gd name="T1" fmla="*/ 137 h 487"/>
                  <a:gd name="T2" fmla="*/ 400 w 540"/>
                  <a:gd name="T3" fmla="*/ 120 h 487"/>
                  <a:gd name="T4" fmla="*/ 465 w 540"/>
                  <a:gd name="T5" fmla="*/ 161 h 487"/>
                  <a:gd name="T6" fmla="*/ 446 w 540"/>
                  <a:gd name="T7" fmla="*/ 186 h 487"/>
                  <a:gd name="T8" fmla="*/ 373 w 540"/>
                  <a:gd name="T9" fmla="*/ 193 h 487"/>
                  <a:gd name="T10" fmla="*/ 390 w 540"/>
                  <a:gd name="T11" fmla="*/ 288 h 487"/>
                  <a:gd name="T12" fmla="*/ 364 w 540"/>
                  <a:gd name="T13" fmla="*/ 367 h 487"/>
                  <a:gd name="T14" fmla="*/ 414 w 540"/>
                  <a:gd name="T15" fmla="*/ 364 h 487"/>
                  <a:gd name="T16" fmla="*/ 457 w 540"/>
                  <a:gd name="T17" fmla="*/ 360 h 487"/>
                  <a:gd name="T18" fmla="*/ 533 w 540"/>
                  <a:gd name="T19" fmla="*/ 411 h 487"/>
                  <a:gd name="T20" fmla="*/ 508 w 540"/>
                  <a:gd name="T21" fmla="*/ 445 h 487"/>
                  <a:gd name="T22" fmla="*/ 412 w 540"/>
                  <a:gd name="T23" fmla="*/ 440 h 487"/>
                  <a:gd name="T24" fmla="*/ 81 w 540"/>
                  <a:gd name="T25" fmla="*/ 478 h 487"/>
                  <a:gd name="T26" fmla="*/ 30 w 540"/>
                  <a:gd name="T27" fmla="*/ 462 h 487"/>
                  <a:gd name="T28" fmla="*/ 11 w 540"/>
                  <a:gd name="T29" fmla="*/ 439 h 487"/>
                  <a:gd name="T30" fmla="*/ 22 w 540"/>
                  <a:gd name="T31" fmla="*/ 406 h 487"/>
                  <a:gd name="T32" fmla="*/ 91 w 540"/>
                  <a:gd name="T33" fmla="*/ 393 h 487"/>
                  <a:gd name="T34" fmla="*/ 178 w 540"/>
                  <a:gd name="T35" fmla="*/ 381 h 487"/>
                  <a:gd name="T36" fmla="*/ 161 w 540"/>
                  <a:gd name="T37" fmla="*/ 236 h 487"/>
                  <a:gd name="T38" fmla="*/ 99 w 540"/>
                  <a:gd name="T39" fmla="*/ 185 h 487"/>
                  <a:gd name="T40" fmla="*/ 119 w 540"/>
                  <a:gd name="T41" fmla="*/ 165 h 487"/>
                  <a:gd name="T42" fmla="*/ 254 w 540"/>
                  <a:gd name="T43" fmla="*/ 142 h 487"/>
                  <a:gd name="T44" fmla="*/ 213 w 540"/>
                  <a:gd name="T45" fmla="*/ 31 h 487"/>
                  <a:gd name="T46" fmla="*/ 213 w 540"/>
                  <a:gd name="T47" fmla="*/ 6 h 487"/>
                  <a:gd name="T48" fmla="*/ 241 w 540"/>
                  <a:gd name="T49" fmla="*/ 2 h 487"/>
                  <a:gd name="T50" fmla="*/ 309 w 540"/>
                  <a:gd name="T51" fmla="*/ 137 h 487"/>
                  <a:gd name="T52" fmla="*/ 195 w 540"/>
                  <a:gd name="T53" fmla="*/ 220 h 487"/>
                  <a:gd name="T54" fmla="*/ 229 w 540"/>
                  <a:gd name="T55" fmla="*/ 330 h 487"/>
                  <a:gd name="T56" fmla="*/ 229 w 540"/>
                  <a:gd name="T57" fmla="*/ 378 h 487"/>
                  <a:gd name="T58" fmla="*/ 283 w 540"/>
                  <a:gd name="T59" fmla="*/ 374 h 487"/>
                  <a:gd name="T60" fmla="*/ 303 w 540"/>
                  <a:gd name="T61" fmla="*/ 356 h 487"/>
                  <a:gd name="T62" fmla="*/ 317 w 540"/>
                  <a:gd name="T63" fmla="*/ 272 h 487"/>
                  <a:gd name="T64" fmla="*/ 322 w 540"/>
                  <a:gd name="T65" fmla="*/ 192 h 487"/>
                  <a:gd name="T66" fmla="*/ 195 w 540"/>
                  <a:gd name="T67" fmla="*/ 22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0" h="487">
                    <a:moveTo>
                      <a:pt x="309" y="137"/>
                    </a:moveTo>
                    <a:cubicBezTo>
                      <a:pt x="342" y="131"/>
                      <a:pt x="371" y="126"/>
                      <a:pt x="400" y="120"/>
                    </a:cubicBezTo>
                    <a:cubicBezTo>
                      <a:pt x="422" y="115"/>
                      <a:pt x="461" y="140"/>
                      <a:pt x="465" y="161"/>
                    </a:cubicBezTo>
                    <a:cubicBezTo>
                      <a:pt x="467" y="176"/>
                      <a:pt x="460" y="184"/>
                      <a:pt x="446" y="186"/>
                    </a:cubicBezTo>
                    <a:cubicBezTo>
                      <a:pt x="423" y="188"/>
                      <a:pt x="401" y="190"/>
                      <a:pt x="373" y="193"/>
                    </a:cubicBezTo>
                    <a:cubicBezTo>
                      <a:pt x="410" y="221"/>
                      <a:pt x="400" y="255"/>
                      <a:pt x="390" y="288"/>
                    </a:cubicBezTo>
                    <a:cubicBezTo>
                      <a:pt x="383" y="313"/>
                      <a:pt x="374" y="338"/>
                      <a:pt x="364" y="367"/>
                    </a:cubicBezTo>
                    <a:cubicBezTo>
                      <a:pt x="382" y="366"/>
                      <a:pt x="398" y="365"/>
                      <a:pt x="414" y="364"/>
                    </a:cubicBezTo>
                    <a:cubicBezTo>
                      <a:pt x="428" y="363"/>
                      <a:pt x="443" y="361"/>
                      <a:pt x="457" y="360"/>
                    </a:cubicBezTo>
                    <a:cubicBezTo>
                      <a:pt x="498" y="358"/>
                      <a:pt x="520" y="373"/>
                      <a:pt x="533" y="411"/>
                    </a:cubicBezTo>
                    <a:cubicBezTo>
                      <a:pt x="540" y="434"/>
                      <a:pt x="533" y="446"/>
                      <a:pt x="508" y="445"/>
                    </a:cubicBezTo>
                    <a:cubicBezTo>
                      <a:pt x="476" y="445"/>
                      <a:pt x="444" y="441"/>
                      <a:pt x="412" y="440"/>
                    </a:cubicBezTo>
                    <a:cubicBezTo>
                      <a:pt x="300" y="437"/>
                      <a:pt x="189" y="444"/>
                      <a:pt x="81" y="478"/>
                    </a:cubicBezTo>
                    <a:cubicBezTo>
                      <a:pt x="52" y="487"/>
                      <a:pt x="48" y="485"/>
                      <a:pt x="30" y="462"/>
                    </a:cubicBezTo>
                    <a:cubicBezTo>
                      <a:pt x="23" y="455"/>
                      <a:pt x="17" y="447"/>
                      <a:pt x="11" y="439"/>
                    </a:cubicBezTo>
                    <a:cubicBezTo>
                      <a:pt x="0" y="422"/>
                      <a:pt x="3" y="411"/>
                      <a:pt x="22" y="406"/>
                    </a:cubicBezTo>
                    <a:cubicBezTo>
                      <a:pt x="44" y="400"/>
                      <a:pt x="68" y="397"/>
                      <a:pt x="91" y="393"/>
                    </a:cubicBezTo>
                    <a:cubicBezTo>
                      <a:pt x="119" y="389"/>
                      <a:pt x="147" y="385"/>
                      <a:pt x="178" y="381"/>
                    </a:cubicBezTo>
                    <a:cubicBezTo>
                      <a:pt x="172" y="332"/>
                      <a:pt x="167" y="284"/>
                      <a:pt x="161" y="236"/>
                    </a:cubicBezTo>
                    <a:cubicBezTo>
                      <a:pt x="134" y="234"/>
                      <a:pt x="105" y="210"/>
                      <a:pt x="99" y="185"/>
                    </a:cubicBezTo>
                    <a:cubicBezTo>
                      <a:pt x="94" y="168"/>
                      <a:pt x="107" y="167"/>
                      <a:pt x="119" y="165"/>
                    </a:cubicBezTo>
                    <a:cubicBezTo>
                      <a:pt x="164" y="158"/>
                      <a:pt x="209" y="150"/>
                      <a:pt x="254" y="142"/>
                    </a:cubicBezTo>
                    <a:cubicBezTo>
                      <a:pt x="240" y="104"/>
                      <a:pt x="226" y="68"/>
                      <a:pt x="213" y="31"/>
                    </a:cubicBezTo>
                    <a:cubicBezTo>
                      <a:pt x="210" y="23"/>
                      <a:pt x="209" y="9"/>
                      <a:pt x="213" y="6"/>
                    </a:cubicBezTo>
                    <a:cubicBezTo>
                      <a:pt x="220" y="1"/>
                      <a:pt x="232" y="0"/>
                      <a:pt x="241" y="2"/>
                    </a:cubicBezTo>
                    <a:cubicBezTo>
                      <a:pt x="303" y="16"/>
                      <a:pt x="331" y="70"/>
                      <a:pt x="309" y="137"/>
                    </a:cubicBezTo>
                    <a:close/>
                    <a:moveTo>
                      <a:pt x="195" y="220"/>
                    </a:moveTo>
                    <a:cubicBezTo>
                      <a:pt x="230" y="269"/>
                      <a:pt x="230" y="269"/>
                      <a:pt x="229" y="330"/>
                    </a:cubicBezTo>
                    <a:cubicBezTo>
                      <a:pt x="228" y="345"/>
                      <a:pt x="229" y="360"/>
                      <a:pt x="229" y="378"/>
                    </a:cubicBezTo>
                    <a:cubicBezTo>
                      <a:pt x="247" y="376"/>
                      <a:pt x="265" y="374"/>
                      <a:pt x="283" y="374"/>
                    </a:cubicBezTo>
                    <a:cubicBezTo>
                      <a:pt x="295" y="373"/>
                      <a:pt x="301" y="368"/>
                      <a:pt x="303" y="356"/>
                    </a:cubicBezTo>
                    <a:cubicBezTo>
                      <a:pt x="308" y="328"/>
                      <a:pt x="314" y="300"/>
                      <a:pt x="317" y="272"/>
                    </a:cubicBezTo>
                    <a:cubicBezTo>
                      <a:pt x="320" y="247"/>
                      <a:pt x="320" y="222"/>
                      <a:pt x="322" y="192"/>
                    </a:cubicBezTo>
                    <a:cubicBezTo>
                      <a:pt x="276" y="202"/>
                      <a:pt x="237" y="211"/>
                      <a:pt x="195"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47"/>
              <p:cNvSpPr>
                <a:spLocks/>
              </p:cNvSpPr>
              <p:nvPr/>
            </p:nvSpPr>
            <p:spPr bwMode="auto">
              <a:xfrm>
                <a:off x="6742208" y="1833715"/>
                <a:ext cx="723715" cy="1045787"/>
              </a:xfrm>
              <a:custGeom>
                <a:avLst/>
                <a:gdLst>
                  <a:gd name="T0" fmla="*/ 130 w 384"/>
                  <a:gd name="T1" fmla="*/ 200 h 552"/>
                  <a:gd name="T2" fmla="*/ 44 w 384"/>
                  <a:gd name="T3" fmla="*/ 164 h 552"/>
                  <a:gd name="T4" fmla="*/ 59 w 384"/>
                  <a:gd name="T5" fmla="*/ 132 h 552"/>
                  <a:gd name="T6" fmla="*/ 132 w 384"/>
                  <a:gd name="T7" fmla="*/ 116 h 552"/>
                  <a:gd name="T8" fmla="*/ 145 w 384"/>
                  <a:gd name="T9" fmla="*/ 103 h 552"/>
                  <a:gd name="T10" fmla="*/ 146 w 384"/>
                  <a:gd name="T11" fmla="*/ 26 h 552"/>
                  <a:gd name="T12" fmla="*/ 146 w 384"/>
                  <a:gd name="T13" fmla="*/ 1 h 552"/>
                  <a:gd name="T14" fmla="*/ 171 w 384"/>
                  <a:gd name="T15" fmla="*/ 3 h 552"/>
                  <a:gd name="T16" fmla="*/ 227 w 384"/>
                  <a:gd name="T17" fmla="*/ 108 h 552"/>
                  <a:gd name="T18" fmla="*/ 295 w 384"/>
                  <a:gd name="T19" fmla="*/ 89 h 552"/>
                  <a:gd name="T20" fmla="*/ 343 w 384"/>
                  <a:gd name="T21" fmla="*/ 95 h 552"/>
                  <a:gd name="T22" fmla="*/ 374 w 384"/>
                  <a:gd name="T23" fmla="*/ 129 h 552"/>
                  <a:gd name="T24" fmla="*/ 380 w 384"/>
                  <a:gd name="T25" fmla="*/ 163 h 552"/>
                  <a:gd name="T26" fmla="*/ 356 w 384"/>
                  <a:gd name="T27" fmla="*/ 308 h 552"/>
                  <a:gd name="T28" fmla="*/ 339 w 384"/>
                  <a:gd name="T29" fmla="*/ 442 h 552"/>
                  <a:gd name="T30" fmla="*/ 247 w 384"/>
                  <a:gd name="T31" fmla="*/ 542 h 552"/>
                  <a:gd name="T32" fmla="*/ 193 w 384"/>
                  <a:gd name="T33" fmla="*/ 505 h 552"/>
                  <a:gd name="T34" fmla="*/ 175 w 384"/>
                  <a:gd name="T35" fmla="*/ 469 h 552"/>
                  <a:gd name="T36" fmla="*/ 143 w 384"/>
                  <a:gd name="T37" fmla="*/ 444 h 552"/>
                  <a:gd name="T38" fmla="*/ 145 w 384"/>
                  <a:gd name="T39" fmla="*/ 438 h 552"/>
                  <a:gd name="T40" fmla="*/ 160 w 384"/>
                  <a:gd name="T41" fmla="*/ 439 h 552"/>
                  <a:gd name="T42" fmla="*/ 204 w 384"/>
                  <a:gd name="T43" fmla="*/ 452 h 552"/>
                  <a:gd name="T44" fmla="*/ 248 w 384"/>
                  <a:gd name="T45" fmla="*/ 426 h 552"/>
                  <a:gd name="T46" fmla="*/ 267 w 384"/>
                  <a:gd name="T47" fmla="*/ 314 h 552"/>
                  <a:gd name="T48" fmla="*/ 278 w 384"/>
                  <a:gd name="T49" fmla="*/ 165 h 552"/>
                  <a:gd name="T50" fmla="*/ 276 w 384"/>
                  <a:gd name="T51" fmla="*/ 154 h 552"/>
                  <a:gd name="T52" fmla="*/ 219 w 384"/>
                  <a:gd name="T53" fmla="*/ 173 h 552"/>
                  <a:gd name="T54" fmla="*/ 209 w 384"/>
                  <a:gd name="T55" fmla="*/ 192 h 552"/>
                  <a:gd name="T56" fmla="*/ 140 w 384"/>
                  <a:gd name="T57" fmla="*/ 398 h 552"/>
                  <a:gd name="T58" fmla="*/ 22 w 384"/>
                  <a:gd name="T59" fmla="*/ 542 h 552"/>
                  <a:gd name="T60" fmla="*/ 0 w 384"/>
                  <a:gd name="T61" fmla="*/ 551 h 552"/>
                  <a:gd name="T62" fmla="*/ 76 w 384"/>
                  <a:gd name="T63" fmla="*/ 378 h 552"/>
                  <a:gd name="T64" fmla="*/ 130 w 384"/>
                  <a:gd name="T65" fmla="*/ 20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552">
                    <a:moveTo>
                      <a:pt x="130" y="200"/>
                    </a:moveTo>
                    <a:cubicBezTo>
                      <a:pt x="88" y="213"/>
                      <a:pt x="60" y="199"/>
                      <a:pt x="44" y="164"/>
                    </a:cubicBezTo>
                    <a:cubicBezTo>
                      <a:pt x="36" y="146"/>
                      <a:pt x="40" y="137"/>
                      <a:pt x="59" y="132"/>
                    </a:cubicBezTo>
                    <a:cubicBezTo>
                      <a:pt x="83" y="127"/>
                      <a:pt x="108" y="122"/>
                      <a:pt x="132" y="116"/>
                    </a:cubicBezTo>
                    <a:cubicBezTo>
                      <a:pt x="137" y="115"/>
                      <a:pt x="145" y="108"/>
                      <a:pt x="145" y="103"/>
                    </a:cubicBezTo>
                    <a:cubicBezTo>
                      <a:pt x="146" y="78"/>
                      <a:pt x="146" y="52"/>
                      <a:pt x="146" y="26"/>
                    </a:cubicBezTo>
                    <a:cubicBezTo>
                      <a:pt x="146" y="18"/>
                      <a:pt x="146" y="10"/>
                      <a:pt x="146" y="1"/>
                    </a:cubicBezTo>
                    <a:cubicBezTo>
                      <a:pt x="154" y="2"/>
                      <a:pt x="163" y="0"/>
                      <a:pt x="171" y="3"/>
                    </a:cubicBezTo>
                    <a:cubicBezTo>
                      <a:pt x="231" y="27"/>
                      <a:pt x="246" y="34"/>
                      <a:pt x="227" y="108"/>
                    </a:cubicBezTo>
                    <a:cubicBezTo>
                      <a:pt x="252" y="101"/>
                      <a:pt x="275" y="97"/>
                      <a:pt x="295" y="89"/>
                    </a:cubicBezTo>
                    <a:cubicBezTo>
                      <a:pt x="314" y="81"/>
                      <a:pt x="329" y="82"/>
                      <a:pt x="343" y="95"/>
                    </a:cubicBezTo>
                    <a:cubicBezTo>
                      <a:pt x="354" y="106"/>
                      <a:pt x="366" y="116"/>
                      <a:pt x="374" y="129"/>
                    </a:cubicBezTo>
                    <a:cubicBezTo>
                      <a:pt x="379" y="139"/>
                      <a:pt x="384" y="154"/>
                      <a:pt x="380" y="163"/>
                    </a:cubicBezTo>
                    <a:cubicBezTo>
                      <a:pt x="360" y="209"/>
                      <a:pt x="362" y="259"/>
                      <a:pt x="356" y="308"/>
                    </a:cubicBezTo>
                    <a:cubicBezTo>
                      <a:pt x="350" y="353"/>
                      <a:pt x="346" y="398"/>
                      <a:pt x="339" y="442"/>
                    </a:cubicBezTo>
                    <a:cubicBezTo>
                      <a:pt x="331" y="495"/>
                      <a:pt x="298" y="528"/>
                      <a:pt x="247" y="542"/>
                    </a:cubicBezTo>
                    <a:cubicBezTo>
                      <a:pt x="211" y="552"/>
                      <a:pt x="195" y="542"/>
                      <a:pt x="193" y="505"/>
                    </a:cubicBezTo>
                    <a:cubicBezTo>
                      <a:pt x="192" y="489"/>
                      <a:pt x="187" y="478"/>
                      <a:pt x="175" y="469"/>
                    </a:cubicBezTo>
                    <a:cubicBezTo>
                      <a:pt x="164" y="461"/>
                      <a:pt x="153" y="452"/>
                      <a:pt x="143" y="444"/>
                    </a:cubicBezTo>
                    <a:cubicBezTo>
                      <a:pt x="143" y="442"/>
                      <a:pt x="144" y="440"/>
                      <a:pt x="145" y="438"/>
                    </a:cubicBezTo>
                    <a:cubicBezTo>
                      <a:pt x="150" y="439"/>
                      <a:pt x="155" y="438"/>
                      <a:pt x="160" y="439"/>
                    </a:cubicBezTo>
                    <a:cubicBezTo>
                      <a:pt x="175" y="443"/>
                      <a:pt x="189" y="449"/>
                      <a:pt x="204" y="452"/>
                    </a:cubicBezTo>
                    <a:cubicBezTo>
                      <a:pt x="228" y="458"/>
                      <a:pt x="243" y="451"/>
                      <a:pt x="248" y="426"/>
                    </a:cubicBezTo>
                    <a:cubicBezTo>
                      <a:pt x="256" y="389"/>
                      <a:pt x="263" y="352"/>
                      <a:pt x="267" y="314"/>
                    </a:cubicBezTo>
                    <a:cubicBezTo>
                      <a:pt x="272" y="265"/>
                      <a:pt x="274" y="215"/>
                      <a:pt x="278" y="165"/>
                    </a:cubicBezTo>
                    <a:cubicBezTo>
                      <a:pt x="278" y="162"/>
                      <a:pt x="277" y="160"/>
                      <a:pt x="276" y="154"/>
                    </a:cubicBezTo>
                    <a:cubicBezTo>
                      <a:pt x="256" y="160"/>
                      <a:pt x="237" y="165"/>
                      <a:pt x="219" y="173"/>
                    </a:cubicBezTo>
                    <a:cubicBezTo>
                      <a:pt x="214" y="175"/>
                      <a:pt x="211" y="185"/>
                      <a:pt x="209" y="192"/>
                    </a:cubicBezTo>
                    <a:cubicBezTo>
                      <a:pt x="193" y="263"/>
                      <a:pt x="173" y="333"/>
                      <a:pt x="140" y="398"/>
                    </a:cubicBezTo>
                    <a:cubicBezTo>
                      <a:pt x="112" y="455"/>
                      <a:pt x="72" y="502"/>
                      <a:pt x="22" y="542"/>
                    </a:cubicBezTo>
                    <a:cubicBezTo>
                      <a:pt x="18" y="545"/>
                      <a:pt x="11" y="547"/>
                      <a:pt x="0" y="551"/>
                    </a:cubicBezTo>
                    <a:cubicBezTo>
                      <a:pt x="28" y="490"/>
                      <a:pt x="55" y="435"/>
                      <a:pt x="76" y="378"/>
                    </a:cubicBezTo>
                    <a:cubicBezTo>
                      <a:pt x="97" y="321"/>
                      <a:pt x="112" y="261"/>
                      <a:pt x="130"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48"/>
              <p:cNvSpPr>
                <a:spLocks/>
              </p:cNvSpPr>
              <p:nvPr/>
            </p:nvSpPr>
            <p:spPr bwMode="auto">
              <a:xfrm>
                <a:off x="5488022" y="3063272"/>
                <a:ext cx="892329" cy="937799"/>
              </a:xfrm>
              <a:custGeom>
                <a:avLst/>
                <a:gdLst>
                  <a:gd name="T0" fmla="*/ 398 w 473"/>
                  <a:gd name="T1" fmla="*/ 279 h 495"/>
                  <a:gd name="T2" fmla="*/ 407 w 473"/>
                  <a:gd name="T3" fmla="*/ 308 h 495"/>
                  <a:gd name="T4" fmla="*/ 441 w 473"/>
                  <a:gd name="T5" fmla="*/ 363 h 495"/>
                  <a:gd name="T6" fmla="*/ 438 w 473"/>
                  <a:gd name="T7" fmla="*/ 441 h 495"/>
                  <a:gd name="T8" fmla="*/ 340 w 473"/>
                  <a:gd name="T9" fmla="*/ 477 h 495"/>
                  <a:gd name="T10" fmla="*/ 88 w 473"/>
                  <a:gd name="T11" fmla="*/ 480 h 495"/>
                  <a:gd name="T12" fmla="*/ 7 w 473"/>
                  <a:gd name="T13" fmla="*/ 377 h 495"/>
                  <a:gd name="T14" fmla="*/ 21 w 473"/>
                  <a:gd name="T15" fmla="*/ 245 h 495"/>
                  <a:gd name="T16" fmla="*/ 22 w 473"/>
                  <a:gd name="T17" fmla="*/ 196 h 495"/>
                  <a:gd name="T18" fmla="*/ 52 w 473"/>
                  <a:gd name="T19" fmla="*/ 173 h 495"/>
                  <a:gd name="T20" fmla="*/ 151 w 473"/>
                  <a:gd name="T21" fmla="*/ 173 h 495"/>
                  <a:gd name="T22" fmla="*/ 177 w 473"/>
                  <a:gd name="T23" fmla="*/ 148 h 495"/>
                  <a:gd name="T24" fmla="*/ 188 w 473"/>
                  <a:gd name="T25" fmla="*/ 83 h 495"/>
                  <a:gd name="T26" fmla="*/ 171 w 473"/>
                  <a:gd name="T27" fmla="*/ 86 h 495"/>
                  <a:gd name="T28" fmla="*/ 124 w 473"/>
                  <a:gd name="T29" fmla="*/ 98 h 495"/>
                  <a:gd name="T30" fmla="*/ 45 w 473"/>
                  <a:gd name="T31" fmla="*/ 46 h 495"/>
                  <a:gd name="T32" fmla="*/ 69 w 473"/>
                  <a:gd name="T33" fmla="*/ 21 h 495"/>
                  <a:gd name="T34" fmla="*/ 160 w 473"/>
                  <a:gd name="T35" fmla="*/ 14 h 495"/>
                  <a:gd name="T36" fmla="*/ 214 w 473"/>
                  <a:gd name="T37" fmla="*/ 3 h 495"/>
                  <a:gd name="T38" fmla="*/ 233 w 473"/>
                  <a:gd name="T39" fmla="*/ 2 h 495"/>
                  <a:gd name="T40" fmla="*/ 278 w 473"/>
                  <a:gd name="T41" fmla="*/ 104 h 495"/>
                  <a:gd name="T42" fmla="*/ 246 w 473"/>
                  <a:gd name="T43" fmla="*/ 196 h 495"/>
                  <a:gd name="T44" fmla="*/ 184 w 473"/>
                  <a:gd name="T45" fmla="*/ 234 h 495"/>
                  <a:gd name="T46" fmla="*/ 104 w 473"/>
                  <a:gd name="T47" fmla="*/ 232 h 495"/>
                  <a:gd name="T48" fmla="*/ 83 w 473"/>
                  <a:gd name="T49" fmla="*/ 251 h 495"/>
                  <a:gd name="T50" fmla="*/ 76 w 473"/>
                  <a:gd name="T51" fmla="*/ 369 h 495"/>
                  <a:gd name="T52" fmla="*/ 100 w 473"/>
                  <a:gd name="T53" fmla="*/ 398 h 495"/>
                  <a:gd name="T54" fmla="*/ 143 w 473"/>
                  <a:gd name="T55" fmla="*/ 402 h 495"/>
                  <a:gd name="T56" fmla="*/ 328 w 473"/>
                  <a:gd name="T57" fmla="*/ 387 h 495"/>
                  <a:gd name="T58" fmla="*/ 385 w 473"/>
                  <a:gd name="T59" fmla="*/ 318 h 495"/>
                  <a:gd name="T60" fmla="*/ 389 w 473"/>
                  <a:gd name="T61" fmla="*/ 280 h 495"/>
                  <a:gd name="T62" fmla="*/ 398 w 473"/>
                  <a:gd name="T63" fmla="*/ 279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3" h="495">
                    <a:moveTo>
                      <a:pt x="398" y="279"/>
                    </a:moveTo>
                    <a:cubicBezTo>
                      <a:pt x="401" y="289"/>
                      <a:pt x="407" y="298"/>
                      <a:pt x="407" y="308"/>
                    </a:cubicBezTo>
                    <a:cubicBezTo>
                      <a:pt x="408" y="333"/>
                      <a:pt x="416" y="351"/>
                      <a:pt x="441" y="363"/>
                    </a:cubicBezTo>
                    <a:cubicBezTo>
                      <a:pt x="473" y="379"/>
                      <a:pt x="472" y="424"/>
                      <a:pt x="438" y="441"/>
                    </a:cubicBezTo>
                    <a:cubicBezTo>
                      <a:pt x="408" y="457"/>
                      <a:pt x="374" y="470"/>
                      <a:pt x="340" y="477"/>
                    </a:cubicBezTo>
                    <a:cubicBezTo>
                      <a:pt x="256" y="495"/>
                      <a:pt x="172" y="494"/>
                      <a:pt x="88" y="480"/>
                    </a:cubicBezTo>
                    <a:cubicBezTo>
                      <a:pt x="42" y="473"/>
                      <a:pt x="0" y="432"/>
                      <a:pt x="7" y="377"/>
                    </a:cubicBezTo>
                    <a:cubicBezTo>
                      <a:pt x="13" y="333"/>
                      <a:pt x="17" y="289"/>
                      <a:pt x="21" y="245"/>
                    </a:cubicBezTo>
                    <a:cubicBezTo>
                      <a:pt x="22" y="229"/>
                      <a:pt x="21" y="212"/>
                      <a:pt x="22" y="196"/>
                    </a:cubicBezTo>
                    <a:cubicBezTo>
                      <a:pt x="24" y="176"/>
                      <a:pt x="33" y="172"/>
                      <a:pt x="52" y="173"/>
                    </a:cubicBezTo>
                    <a:cubicBezTo>
                      <a:pt x="85" y="174"/>
                      <a:pt x="118" y="173"/>
                      <a:pt x="151" y="173"/>
                    </a:cubicBezTo>
                    <a:cubicBezTo>
                      <a:pt x="167" y="173"/>
                      <a:pt x="174" y="163"/>
                      <a:pt x="177" y="148"/>
                    </a:cubicBezTo>
                    <a:cubicBezTo>
                      <a:pt x="180" y="127"/>
                      <a:pt x="184" y="106"/>
                      <a:pt x="188" y="83"/>
                    </a:cubicBezTo>
                    <a:cubicBezTo>
                      <a:pt x="181" y="84"/>
                      <a:pt x="176" y="84"/>
                      <a:pt x="171" y="86"/>
                    </a:cubicBezTo>
                    <a:cubicBezTo>
                      <a:pt x="155" y="90"/>
                      <a:pt x="140" y="95"/>
                      <a:pt x="124" y="98"/>
                    </a:cubicBezTo>
                    <a:cubicBezTo>
                      <a:pt x="87" y="108"/>
                      <a:pt x="51" y="84"/>
                      <a:pt x="45" y="46"/>
                    </a:cubicBezTo>
                    <a:cubicBezTo>
                      <a:pt x="42" y="28"/>
                      <a:pt x="54" y="22"/>
                      <a:pt x="69" y="21"/>
                    </a:cubicBezTo>
                    <a:cubicBezTo>
                      <a:pt x="99" y="18"/>
                      <a:pt x="130" y="17"/>
                      <a:pt x="160" y="14"/>
                    </a:cubicBezTo>
                    <a:cubicBezTo>
                      <a:pt x="178" y="12"/>
                      <a:pt x="196" y="6"/>
                      <a:pt x="214" y="3"/>
                    </a:cubicBezTo>
                    <a:cubicBezTo>
                      <a:pt x="221" y="2"/>
                      <a:pt x="228" y="0"/>
                      <a:pt x="233" y="2"/>
                    </a:cubicBezTo>
                    <a:cubicBezTo>
                      <a:pt x="276" y="18"/>
                      <a:pt x="294" y="61"/>
                      <a:pt x="278" y="104"/>
                    </a:cubicBezTo>
                    <a:cubicBezTo>
                      <a:pt x="267" y="134"/>
                      <a:pt x="258" y="166"/>
                      <a:pt x="246" y="196"/>
                    </a:cubicBezTo>
                    <a:cubicBezTo>
                      <a:pt x="233" y="230"/>
                      <a:pt x="220" y="237"/>
                      <a:pt x="184" y="234"/>
                    </a:cubicBezTo>
                    <a:cubicBezTo>
                      <a:pt x="157" y="232"/>
                      <a:pt x="130" y="233"/>
                      <a:pt x="104" y="232"/>
                    </a:cubicBezTo>
                    <a:cubicBezTo>
                      <a:pt x="91" y="232"/>
                      <a:pt x="84" y="238"/>
                      <a:pt x="83" y="251"/>
                    </a:cubicBezTo>
                    <a:cubicBezTo>
                      <a:pt x="81" y="290"/>
                      <a:pt x="78" y="330"/>
                      <a:pt x="76" y="369"/>
                    </a:cubicBezTo>
                    <a:cubicBezTo>
                      <a:pt x="75" y="385"/>
                      <a:pt x="83" y="396"/>
                      <a:pt x="100" y="398"/>
                    </a:cubicBezTo>
                    <a:cubicBezTo>
                      <a:pt x="114" y="400"/>
                      <a:pt x="129" y="403"/>
                      <a:pt x="143" y="402"/>
                    </a:cubicBezTo>
                    <a:cubicBezTo>
                      <a:pt x="205" y="398"/>
                      <a:pt x="267" y="396"/>
                      <a:pt x="328" y="387"/>
                    </a:cubicBezTo>
                    <a:cubicBezTo>
                      <a:pt x="375" y="380"/>
                      <a:pt x="383" y="365"/>
                      <a:pt x="385" y="318"/>
                    </a:cubicBezTo>
                    <a:cubicBezTo>
                      <a:pt x="385" y="305"/>
                      <a:pt x="388" y="293"/>
                      <a:pt x="389" y="280"/>
                    </a:cubicBezTo>
                    <a:cubicBezTo>
                      <a:pt x="392" y="280"/>
                      <a:pt x="395" y="279"/>
                      <a:pt x="398"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49"/>
              <p:cNvSpPr>
                <a:spLocks noEditPoints="1"/>
              </p:cNvSpPr>
              <p:nvPr/>
            </p:nvSpPr>
            <p:spPr bwMode="auto">
              <a:xfrm>
                <a:off x="4042488" y="1816663"/>
                <a:ext cx="549417" cy="1036315"/>
              </a:xfrm>
              <a:custGeom>
                <a:avLst/>
                <a:gdLst>
                  <a:gd name="T0" fmla="*/ 180 w 291"/>
                  <a:gd name="T1" fmla="*/ 315 h 547"/>
                  <a:gd name="T2" fmla="*/ 212 w 291"/>
                  <a:gd name="T3" fmla="*/ 356 h 547"/>
                  <a:gd name="T4" fmla="*/ 180 w 291"/>
                  <a:gd name="T5" fmla="*/ 377 h 547"/>
                  <a:gd name="T6" fmla="*/ 209 w 291"/>
                  <a:gd name="T7" fmla="*/ 414 h 547"/>
                  <a:gd name="T8" fmla="*/ 179 w 291"/>
                  <a:gd name="T9" fmla="*/ 433 h 547"/>
                  <a:gd name="T10" fmla="*/ 247 w 291"/>
                  <a:gd name="T11" fmla="*/ 428 h 547"/>
                  <a:gd name="T12" fmla="*/ 46 w 291"/>
                  <a:gd name="T13" fmla="*/ 539 h 547"/>
                  <a:gd name="T14" fmla="*/ 18 w 291"/>
                  <a:gd name="T15" fmla="*/ 490 h 547"/>
                  <a:gd name="T16" fmla="*/ 118 w 291"/>
                  <a:gd name="T17" fmla="*/ 439 h 547"/>
                  <a:gd name="T18" fmla="*/ 74 w 291"/>
                  <a:gd name="T19" fmla="*/ 442 h 547"/>
                  <a:gd name="T20" fmla="*/ 63 w 291"/>
                  <a:gd name="T21" fmla="*/ 404 h 547"/>
                  <a:gd name="T22" fmla="*/ 115 w 291"/>
                  <a:gd name="T23" fmla="*/ 383 h 547"/>
                  <a:gd name="T24" fmla="*/ 80 w 291"/>
                  <a:gd name="T25" fmla="*/ 385 h 547"/>
                  <a:gd name="T26" fmla="*/ 61 w 291"/>
                  <a:gd name="T27" fmla="*/ 346 h 547"/>
                  <a:gd name="T28" fmla="*/ 113 w 291"/>
                  <a:gd name="T29" fmla="*/ 308 h 547"/>
                  <a:gd name="T30" fmla="*/ 49 w 291"/>
                  <a:gd name="T31" fmla="*/ 329 h 547"/>
                  <a:gd name="T32" fmla="*/ 17 w 291"/>
                  <a:gd name="T33" fmla="*/ 220 h 547"/>
                  <a:gd name="T34" fmla="*/ 46 w 291"/>
                  <a:gd name="T35" fmla="*/ 209 h 547"/>
                  <a:gd name="T36" fmla="*/ 99 w 291"/>
                  <a:gd name="T37" fmla="*/ 267 h 547"/>
                  <a:gd name="T38" fmla="*/ 85 w 291"/>
                  <a:gd name="T39" fmla="*/ 248 h 547"/>
                  <a:gd name="T40" fmla="*/ 79 w 291"/>
                  <a:gd name="T41" fmla="*/ 218 h 547"/>
                  <a:gd name="T42" fmla="*/ 127 w 291"/>
                  <a:gd name="T43" fmla="*/ 183 h 547"/>
                  <a:gd name="T44" fmla="*/ 86 w 291"/>
                  <a:gd name="T45" fmla="*/ 161 h 547"/>
                  <a:gd name="T46" fmla="*/ 38 w 291"/>
                  <a:gd name="T47" fmla="*/ 103 h 547"/>
                  <a:gd name="T48" fmla="*/ 76 w 291"/>
                  <a:gd name="T49" fmla="*/ 74 h 547"/>
                  <a:gd name="T50" fmla="*/ 88 w 291"/>
                  <a:gd name="T51" fmla="*/ 23 h 547"/>
                  <a:gd name="T52" fmla="*/ 147 w 291"/>
                  <a:gd name="T53" fmla="*/ 69 h 547"/>
                  <a:gd name="T54" fmla="*/ 194 w 291"/>
                  <a:gd name="T55" fmla="*/ 28 h 547"/>
                  <a:gd name="T56" fmla="*/ 234 w 291"/>
                  <a:gd name="T57" fmla="*/ 12 h 547"/>
                  <a:gd name="T58" fmla="*/ 284 w 291"/>
                  <a:gd name="T59" fmla="*/ 83 h 547"/>
                  <a:gd name="T60" fmla="*/ 277 w 291"/>
                  <a:gd name="T61" fmla="*/ 109 h 547"/>
                  <a:gd name="T62" fmla="*/ 225 w 291"/>
                  <a:gd name="T63" fmla="*/ 155 h 547"/>
                  <a:gd name="T64" fmla="*/ 202 w 291"/>
                  <a:gd name="T65" fmla="*/ 203 h 547"/>
                  <a:gd name="T66" fmla="*/ 272 w 291"/>
                  <a:gd name="T67" fmla="*/ 235 h 547"/>
                  <a:gd name="T68" fmla="*/ 179 w 291"/>
                  <a:gd name="T69" fmla="*/ 301 h 547"/>
                  <a:gd name="T70" fmla="*/ 183 w 291"/>
                  <a:gd name="T71" fmla="*/ 111 h 547"/>
                  <a:gd name="T72" fmla="*/ 138 w 291"/>
                  <a:gd name="T73" fmla="*/ 144 h 547"/>
                  <a:gd name="T74" fmla="*/ 209 w 291"/>
                  <a:gd name="T75" fmla="*/ 237 h 547"/>
                  <a:gd name="T76" fmla="*/ 179 w 291"/>
                  <a:gd name="T77" fmla="*/ 26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1" h="547">
                    <a:moveTo>
                      <a:pt x="179" y="301"/>
                    </a:moveTo>
                    <a:cubicBezTo>
                      <a:pt x="180" y="309"/>
                      <a:pt x="180" y="314"/>
                      <a:pt x="180" y="315"/>
                    </a:cubicBezTo>
                    <a:cubicBezTo>
                      <a:pt x="194" y="321"/>
                      <a:pt x="208" y="322"/>
                      <a:pt x="218" y="329"/>
                    </a:cubicBezTo>
                    <a:cubicBezTo>
                      <a:pt x="232" y="339"/>
                      <a:pt x="228" y="351"/>
                      <a:pt x="212" y="356"/>
                    </a:cubicBezTo>
                    <a:cubicBezTo>
                      <a:pt x="206" y="358"/>
                      <a:pt x="200" y="360"/>
                      <a:pt x="194" y="360"/>
                    </a:cubicBezTo>
                    <a:cubicBezTo>
                      <a:pt x="180" y="361"/>
                      <a:pt x="179" y="369"/>
                      <a:pt x="180" y="377"/>
                    </a:cubicBezTo>
                    <a:cubicBezTo>
                      <a:pt x="194" y="382"/>
                      <a:pt x="207" y="383"/>
                      <a:pt x="216" y="390"/>
                    </a:cubicBezTo>
                    <a:cubicBezTo>
                      <a:pt x="228" y="401"/>
                      <a:pt x="224" y="409"/>
                      <a:pt x="209" y="414"/>
                    </a:cubicBezTo>
                    <a:cubicBezTo>
                      <a:pt x="198" y="417"/>
                      <a:pt x="187" y="421"/>
                      <a:pt x="177" y="425"/>
                    </a:cubicBezTo>
                    <a:cubicBezTo>
                      <a:pt x="177" y="427"/>
                      <a:pt x="178" y="430"/>
                      <a:pt x="179" y="433"/>
                    </a:cubicBezTo>
                    <a:cubicBezTo>
                      <a:pt x="200" y="429"/>
                      <a:pt x="222" y="425"/>
                      <a:pt x="243" y="422"/>
                    </a:cubicBezTo>
                    <a:cubicBezTo>
                      <a:pt x="245" y="424"/>
                      <a:pt x="246" y="426"/>
                      <a:pt x="247" y="428"/>
                    </a:cubicBezTo>
                    <a:cubicBezTo>
                      <a:pt x="242" y="435"/>
                      <a:pt x="238" y="445"/>
                      <a:pt x="230" y="448"/>
                    </a:cubicBezTo>
                    <a:cubicBezTo>
                      <a:pt x="169" y="479"/>
                      <a:pt x="108" y="510"/>
                      <a:pt x="46" y="539"/>
                    </a:cubicBezTo>
                    <a:cubicBezTo>
                      <a:pt x="29" y="547"/>
                      <a:pt x="0" y="526"/>
                      <a:pt x="1" y="508"/>
                    </a:cubicBezTo>
                    <a:cubicBezTo>
                      <a:pt x="2" y="501"/>
                      <a:pt x="11" y="493"/>
                      <a:pt x="18" y="490"/>
                    </a:cubicBezTo>
                    <a:cubicBezTo>
                      <a:pt x="45" y="478"/>
                      <a:pt x="73" y="469"/>
                      <a:pt x="100" y="458"/>
                    </a:cubicBezTo>
                    <a:cubicBezTo>
                      <a:pt x="107" y="455"/>
                      <a:pt x="112" y="445"/>
                      <a:pt x="118" y="439"/>
                    </a:cubicBezTo>
                    <a:cubicBezTo>
                      <a:pt x="117" y="437"/>
                      <a:pt x="115" y="435"/>
                      <a:pt x="114" y="433"/>
                    </a:cubicBezTo>
                    <a:cubicBezTo>
                      <a:pt x="100" y="436"/>
                      <a:pt x="87" y="439"/>
                      <a:pt x="74" y="442"/>
                    </a:cubicBezTo>
                    <a:cubicBezTo>
                      <a:pt x="55" y="447"/>
                      <a:pt x="49" y="435"/>
                      <a:pt x="46" y="422"/>
                    </a:cubicBezTo>
                    <a:cubicBezTo>
                      <a:pt x="42" y="407"/>
                      <a:pt x="53" y="406"/>
                      <a:pt x="63" y="404"/>
                    </a:cubicBezTo>
                    <a:cubicBezTo>
                      <a:pt x="76" y="402"/>
                      <a:pt x="90" y="400"/>
                      <a:pt x="102" y="396"/>
                    </a:cubicBezTo>
                    <a:cubicBezTo>
                      <a:pt x="107" y="394"/>
                      <a:pt x="111" y="388"/>
                      <a:pt x="115" y="383"/>
                    </a:cubicBezTo>
                    <a:cubicBezTo>
                      <a:pt x="114" y="382"/>
                      <a:pt x="112" y="380"/>
                      <a:pt x="111" y="379"/>
                    </a:cubicBezTo>
                    <a:cubicBezTo>
                      <a:pt x="101" y="381"/>
                      <a:pt x="90" y="385"/>
                      <a:pt x="80" y="385"/>
                    </a:cubicBezTo>
                    <a:cubicBezTo>
                      <a:pt x="71" y="384"/>
                      <a:pt x="59" y="381"/>
                      <a:pt x="52" y="374"/>
                    </a:cubicBezTo>
                    <a:cubicBezTo>
                      <a:pt x="39" y="362"/>
                      <a:pt x="43" y="350"/>
                      <a:pt x="61" y="346"/>
                    </a:cubicBezTo>
                    <a:cubicBezTo>
                      <a:pt x="71" y="343"/>
                      <a:pt x="81" y="341"/>
                      <a:pt x="92" y="340"/>
                    </a:cubicBezTo>
                    <a:cubicBezTo>
                      <a:pt x="111" y="338"/>
                      <a:pt x="119" y="328"/>
                      <a:pt x="113" y="308"/>
                    </a:cubicBezTo>
                    <a:cubicBezTo>
                      <a:pt x="97" y="309"/>
                      <a:pt x="81" y="306"/>
                      <a:pt x="75" y="328"/>
                    </a:cubicBezTo>
                    <a:cubicBezTo>
                      <a:pt x="70" y="342"/>
                      <a:pt x="56" y="338"/>
                      <a:pt x="49" y="329"/>
                    </a:cubicBezTo>
                    <a:cubicBezTo>
                      <a:pt x="41" y="320"/>
                      <a:pt x="35" y="309"/>
                      <a:pt x="32" y="298"/>
                    </a:cubicBezTo>
                    <a:cubicBezTo>
                      <a:pt x="26" y="272"/>
                      <a:pt x="21" y="246"/>
                      <a:pt x="17" y="220"/>
                    </a:cubicBezTo>
                    <a:cubicBezTo>
                      <a:pt x="16" y="214"/>
                      <a:pt x="22" y="207"/>
                      <a:pt x="24" y="200"/>
                    </a:cubicBezTo>
                    <a:cubicBezTo>
                      <a:pt x="32" y="203"/>
                      <a:pt x="43" y="204"/>
                      <a:pt x="46" y="209"/>
                    </a:cubicBezTo>
                    <a:cubicBezTo>
                      <a:pt x="55" y="224"/>
                      <a:pt x="62" y="240"/>
                      <a:pt x="66" y="257"/>
                    </a:cubicBezTo>
                    <a:cubicBezTo>
                      <a:pt x="72" y="277"/>
                      <a:pt x="87" y="268"/>
                      <a:pt x="99" y="267"/>
                    </a:cubicBezTo>
                    <a:cubicBezTo>
                      <a:pt x="109" y="267"/>
                      <a:pt x="121" y="265"/>
                      <a:pt x="116" y="248"/>
                    </a:cubicBezTo>
                    <a:cubicBezTo>
                      <a:pt x="106" y="248"/>
                      <a:pt x="95" y="250"/>
                      <a:pt x="85" y="248"/>
                    </a:cubicBezTo>
                    <a:cubicBezTo>
                      <a:pt x="79" y="247"/>
                      <a:pt x="70" y="241"/>
                      <a:pt x="69" y="236"/>
                    </a:cubicBezTo>
                    <a:cubicBezTo>
                      <a:pt x="68" y="231"/>
                      <a:pt x="74" y="223"/>
                      <a:pt x="79" y="218"/>
                    </a:cubicBezTo>
                    <a:cubicBezTo>
                      <a:pt x="83" y="215"/>
                      <a:pt x="90" y="213"/>
                      <a:pt x="96" y="213"/>
                    </a:cubicBezTo>
                    <a:cubicBezTo>
                      <a:pt x="115" y="212"/>
                      <a:pt x="126" y="203"/>
                      <a:pt x="127" y="183"/>
                    </a:cubicBezTo>
                    <a:cubicBezTo>
                      <a:pt x="126" y="183"/>
                      <a:pt x="125" y="182"/>
                      <a:pt x="124" y="182"/>
                    </a:cubicBezTo>
                    <a:cubicBezTo>
                      <a:pt x="95" y="197"/>
                      <a:pt x="90" y="194"/>
                      <a:pt x="86" y="161"/>
                    </a:cubicBezTo>
                    <a:cubicBezTo>
                      <a:pt x="85" y="148"/>
                      <a:pt x="84" y="136"/>
                      <a:pt x="80" y="127"/>
                    </a:cubicBezTo>
                    <a:cubicBezTo>
                      <a:pt x="66" y="119"/>
                      <a:pt x="51" y="113"/>
                      <a:pt x="38" y="103"/>
                    </a:cubicBezTo>
                    <a:cubicBezTo>
                      <a:pt x="27" y="95"/>
                      <a:pt x="30" y="85"/>
                      <a:pt x="43" y="81"/>
                    </a:cubicBezTo>
                    <a:cubicBezTo>
                      <a:pt x="54" y="78"/>
                      <a:pt x="65" y="76"/>
                      <a:pt x="76" y="74"/>
                    </a:cubicBezTo>
                    <a:cubicBezTo>
                      <a:pt x="74" y="62"/>
                      <a:pt x="71" y="51"/>
                      <a:pt x="70" y="40"/>
                    </a:cubicBezTo>
                    <a:cubicBezTo>
                      <a:pt x="68" y="27"/>
                      <a:pt x="73" y="19"/>
                      <a:pt x="88" y="23"/>
                    </a:cubicBezTo>
                    <a:cubicBezTo>
                      <a:pt x="106" y="28"/>
                      <a:pt x="123" y="34"/>
                      <a:pt x="127" y="56"/>
                    </a:cubicBezTo>
                    <a:cubicBezTo>
                      <a:pt x="129" y="67"/>
                      <a:pt x="136" y="71"/>
                      <a:pt x="147" y="69"/>
                    </a:cubicBezTo>
                    <a:cubicBezTo>
                      <a:pt x="149" y="69"/>
                      <a:pt x="151" y="69"/>
                      <a:pt x="153" y="69"/>
                    </a:cubicBezTo>
                    <a:cubicBezTo>
                      <a:pt x="192" y="68"/>
                      <a:pt x="191" y="68"/>
                      <a:pt x="194" y="28"/>
                    </a:cubicBezTo>
                    <a:cubicBezTo>
                      <a:pt x="195" y="19"/>
                      <a:pt x="201" y="7"/>
                      <a:pt x="209" y="3"/>
                    </a:cubicBezTo>
                    <a:cubicBezTo>
                      <a:pt x="214" y="0"/>
                      <a:pt x="227" y="6"/>
                      <a:pt x="234" y="12"/>
                    </a:cubicBezTo>
                    <a:cubicBezTo>
                      <a:pt x="251" y="26"/>
                      <a:pt x="253" y="37"/>
                      <a:pt x="252" y="63"/>
                    </a:cubicBezTo>
                    <a:cubicBezTo>
                      <a:pt x="263" y="70"/>
                      <a:pt x="275" y="76"/>
                      <a:pt x="284" y="83"/>
                    </a:cubicBezTo>
                    <a:cubicBezTo>
                      <a:pt x="288" y="87"/>
                      <a:pt x="291" y="95"/>
                      <a:pt x="290" y="100"/>
                    </a:cubicBezTo>
                    <a:cubicBezTo>
                      <a:pt x="290" y="104"/>
                      <a:pt x="281" y="109"/>
                      <a:pt x="277" y="109"/>
                    </a:cubicBezTo>
                    <a:cubicBezTo>
                      <a:pt x="248" y="103"/>
                      <a:pt x="238" y="120"/>
                      <a:pt x="231" y="143"/>
                    </a:cubicBezTo>
                    <a:cubicBezTo>
                      <a:pt x="230" y="147"/>
                      <a:pt x="227" y="151"/>
                      <a:pt x="225" y="155"/>
                    </a:cubicBezTo>
                    <a:cubicBezTo>
                      <a:pt x="207" y="185"/>
                      <a:pt x="203" y="187"/>
                      <a:pt x="172" y="174"/>
                    </a:cubicBezTo>
                    <a:cubicBezTo>
                      <a:pt x="170" y="203"/>
                      <a:pt x="175" y="208"/>
                      <a:pt x="202" y="203"/>
                    </a:cubicBezTo>
                    <a:cubicBezTo>
                      <a:pt x="211" y="202"/>
                      <a:pt x="219" y="200"/>
                      <a:pt x="228" y="198"/>
                    </a:cubicBezTo>
                    <a:cubicBezTo>
                      <a:pt x="256" y="191"/>
                      <a:pt x="274" y="206"/>
                      <a:pt x="272" y="235"/>
                    </a:cubicBezTo>
                    <a:cubicBezTo>
                      <a:pt x="271" y="262"/>
                      <a:pt x="246" y="297"/>
                      <a:pt x="221" y="303"/>
                    </a:cubicBezTo>
                    <a:cubicBezTo>
                      <a:pt x="208" y="306"/>
                      <a:pt x="195" y="302"/>
                      <a:pt x="179" y="301"/>
                    </a:cubicBezTo>
                    <a:close/>
                    <a:moveTo>
                      <a:pt x="138" y="144"/>
                    </a:moveTo>
                    <a:cubicBezTo>
                      <a:pt x="177" y="147"/>
                      <a:pt x="181" y="144"/>
                      <a:pt x="183" y="111"/>
                    </a:cubicBezTo>
                    <a:cubicBezTo>
                      <a:pt x="168" y="113"/>
                      <a:pt x="153" y="114"/>
                      <a:pt x="137" y="115"/>
                    </a:cubicBezTo>
                    <a:cubicBezTo>
                      <a:pt x="137" y="126"/>
                      <a:pt x="138" y="134"/>
                      <a:pt x="138" y="144"/>
                    </a:cubicBezTo>
                    <a:close/>
                    <a:moveTo>
                      <a:pt x="179" y="260"/>
                    </a:moveTo>
                    <a:cubicBezTo>
                      <a:pt x="197" y="261"/>
                      <a:pt x="208" y="257"/>
                      <a:pt x="209" y="237"/>
                    </a:cubicBezTo>
                    <a:cubicBezTo>
                      <a:pt x="200" y="238"/>
                      <a:pt x="191" y="239"/>
                      <a:pt x="182" y="240"/>
                    </a:cubicBezTo>
                    <a:cubicBezTo>
                      <a:pt x="181" y="247"/>
                      <a:pt x="180" y="252"/>
                      <a:pt x="179" y="2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50"/>
              <p:cNvSpPr>
                <a:spLocks noEditPoints="1"/>
              </p:cNvSpPr>
              <p:nvPr/>
            </p:nvSpPr>
            <p:spPr bwMode="auto">
              <a:xfrm>
                <a:off x="8365830" y="1833715"/>
                <a:ext cx="610042" cy="1038209"/>
              </a:xfrm>
              <a:custGeom>
                <a:avLst/>
                <a:gdLst>
                  <a:gd name="T0" fmla="*/ 174 w 323"/>
                  <a:gd name="T1" fmla="*/ 305 h 548"/>
                  <a:gd name="T2" fmla="*/ 167 w 323"/>
                  <a:gd name="T3" fmla="*/ 304 h 548"/>
                  <a:gd name="T4" fmla="*/ 112 w 323"/>
                  <a:gd name="T5" fmla="*/ 341 h 548"/>
                  <a:gd name="T6" fmla="*/ 45 w 323"/>
                  <a:gd name="T7" fmla="*/ 466 h 548"/>
                  <a:gd name="T8" fmla="*/ 20 w 323"/>
                  <a:gd name="T9" fmla="*/ 479 h 548"/>
                  <a:gd name="T10" fmla="*/ 61 w 323"/>
                  <a:gd name="T11" fmla="*/ 318 h 548"/>
                  <a:gd name="T12" fmla="*/ 5 w 323"/>
                  <a:gd name="T13" fmla="*/ 300 h 548"/>
                  <a:gd name="T14" fmla="*/ 17 w 323"/>
                  <a:gd name="T15" fmla="*/ 271 h 548"/>
                  <a:gd name="T16" fmla="*/ 19 w 323"/>
                  <a:gd name="T17" fmla="*/ 270 h 548"/>
                  <a:gd name="T18" fmla="*/ 61 w 323"/>
                  <a:gd name="T19" fmla="*/ 253 h 548"/>
                  <a:gd name="T20" fmla="*/ 63 w 323"/>
                  <a:gd name="T21" fmla="*/ 194 h 548"/>
                  <a:gd name="T22" fmla="*/ 24 w 323"/>
                  <a:gd name="T23" fmla="*/ 158 h 548"/>
                  <a:gd name="T24" fmla="*/ 60 w 323"/>
                  <a:gd name="T25" fmla="*/ 134 h 548"/>
                  <a:gd name="T26" fmla="*/ 64 w 323"/>
                  <a:gd name="T27" fmla="*/ 98 h 548"/>
                  <a:gd name="T28" fmla="*/ 87 w 323"/>
                  <a:gd name="T29" fmla="*/ 86 h 548"/>
                  <a:gd name="T30" fmla="*/ 119 w 323"/>
                  <a:gd name="T31" fmla="*/ 117 h 548"/>
                  <a:gd name="T32" fmla="*/ 161 w 323"/>
                  <a:gd name="T33" fmla="*/ 126 h 548"/>
                  <a:gd name="T34" fmla="*/ 168 w 323"/>
                  <a:gd name="T35" fmla="*/ 104 h 548"/>
                  <a:gd name="T36" fmla="*/ 168 w 323"/>
                  <a:gd name="T37" fmla="*/ 34 h 548"/>
                  <a:gd name="T38" fmla="*/ 208 w 323"/>
                  <a:gd name="T39" fmla="*/ 15 h 548"/>
                  <a:gd name="T40" fmla="*/ 252 w 323"/>
                  <a:gd name="T41" fmla="*/ 99 h 548"/>
                  <a:gd name="T42" fmla="*/ 252 w 323"/>
                  <a:gd name="T43" fmla="*/ 118 h 548"/>
                  <a:gd name="T44" fmla="*/ 274 w 323"/>
                  <a:gd name="T45" fmla="*/ 120 h 548"/>
                  <a:gd name="T46" fmla="*/ 296 w 323"/>
                  <a:gd name="T47" fmla="*/ 152 h 548"/>
                  <a:gd name="T48" fmla="*/ 285 w 323"/>
                  <a:gd name="T49" fmla="*/ 160 h 548"/>
                  <a:gd name="T50" fmla="*/ 253 w 323"/>
                  <a:gd name="T51" fmla="*/ 160 h 548"/>
                  <a:gd name="T52" fmla="*/ 253 w 323"/>
                  <a:gd name="T53" fmla="*/ 245 h 548"/>
                  <a:gd name="T54" fmla="*/ 284 w 323"/>
                  <a:gd name="T55" fmla="*/ 245 h 548"/>
                  <a:gd name="T56" fmla="*/ 316 w 323"/>
                  <a:gd name="T57" fmla="*/ 287 h 548"/>
                  <a:gd name="T58" fmla="*/ 300 w 323"/>
                  <a:gd name="T59" fmla="*/ 301 h 548"/>
                  <a:gd name="T60" fmla="*/ 254 w 323"/>
                  <a:gd name="T61" fmla="*/ 301 h 548"/>
                  <a:gd name="T62" fmla="*/ 254 w 323"/>
                  <a:gd name="T63" fmla="*/ 328 h 548"/>
                  <a:gd name="T64" fmla="*/ 240 w 323"/>
                  <a:gd name="T65" fmla="*/ 496 h 548"/>
                  <a:gd name="T66" fmla="*/ 228 w 323"/>
                  <a:gd name="T67" fmla="*/ 526 h 548"/>
                  <a:gd name="T68" fmla="*/ 208 w 323"/>
                  <a:gd name="T69" fmla="*/ 548 h 548"/>
                  <a:gd name="T70" fmla="*/ 193 w 323"/>
                  <a:gd name="T71" fmla="*/ 521 h 548"/>
                  <a:gd name="T72" fmla="*/ 180 w 323"/>
                  <a:gd name="T73" fmla="*/ 428 h 548"/>
                  <a:gd name="T74" fmla="*/ 175 w 323"/>
                  <a:gd name="T75" fmla="*/ 319 h 548"/>
                  <a:gd name="T76" fmla="*/ 174 w 323"/>
                  <a:gd name="T77" fmla="*/ 305 h 548"/>
                  <a:gd name="T78" fmla="*/ 129 w 323"/>
                  <a:gd name="T79" fmla="*/ 249 h 548"/>
                  <a:gd name="T80" fmla="*/ 162 w 323"/>
                  <a:gd name="T81" fmla="*/ 247 h 548"/>
                  <a:gd name="T82" fmla="*/ 173 w 323"/>
                  <a:gd name="T83" fmla="*/ 238 h 548"/>
                  <a:gd name="T84" fmla="*/ 174 w 323"/>
                  <a:gd name="T85" fmla="*/ 169 h 548"/>
                  <a:gd name="T86" fmla="*/ 142 w 323"/>
                  <a:gd name="T87" fmla="*/ 173 h 548"/>
                  <a:gd name="T88" fmla="*/ 129 w 323"/>
                  <a:gd name="T89" fmla="*/ 186 h 548"/>
                  <a:gd name="T90" fmla="*/ 129 w 323"/>
                  <a:gd name="T91" fmla="*/ 249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3" h="548">
                    <a:moveTo>
                      <a:pt x="174" y="305"/>
                    </a:moveTo>
                    <a:cubicBezTo>
                      <a:pt x="171" y="305"/>
                      <a:pt x="169" y="304"/>
                      <a:pt x="167" y="304"/>
                    </a:cubicBezTo>
                    <a:cubicBezTo>
                      <a:pt x="124" y="301"/>
                      <a:pt x="125" y="301"/>
                      <a:pt x="112" y="341"/>
                    </a:cubicBezTo>
                    <a:cubicBezTo>
                      <a:pt x="98" y="387"/>
                      <a:pt x="81" y="432"/>
                      <a:pt x="45" y="466"/>
                    </a:cubicBezTo>
                    <a:cubicBezTo>
                      <a:pt x="39" y="472"/>
                      <a:pt x="31" y="477"/>
                      <a:pt x="20" y="479"/>
                    </a:cubicBezTo>
                    <a:cubicBezTo>
                      <a:pt x="33" y="426"/>
                      <a:pt x="47" y="374"/>
                      <a:pt x="61" y="318"/>
                    </a:cubicBezTo>
                    <a:cubicBezTo>
                      <a:pt x="26" y="329"/>
                      <a:pt x="13" y="324"/>
                      <a:pt x="5" y="300"/>
                    </a:cubicBezTo>
                    <a:cubicBezTo>
                      <a:pt x="0" y="287"/>
                      <a:pt x="2" y="276"/>
                      <a:pt x="17" y="271"/>
                    </a:cubicBezTo>
                    <a:cubicBezTo>
                      <a:pt x="17" y="271"/>
                      <a:pt x="18" y="270"/>
                      <a:pt x="19" y="270"/>
                    </a:cubicBezTo>
                    <a:cubicBezTo>
                      <a:pt x="33" y="265"/>
                      <a:pt x="57" y="263"/>
                      <a:pt x="61" y="253"/>
                    </a:cubicBezTo>
                    <a:cubicBezTo>
                      <a:pt x="68" y="236"/>
                      <a:pt x="63" y="214"/>
                      <a:pt x="63" y="194"/>
                    </a:cubicBezTo>
                    <a:cubicBezTo>
                      <a:pt x="40" y="189"/>
                      <a:pt x="24" y="174"/>
                      <a:pt x="24" y="158"/>
                    </a:cubicBezTo>
                    <a:cubicBezTo>
                      <a:pt x="26" y="137"/>
                      <a:pt x="45" y="140"/>
                      <a:pt x="60" y="134"/>
                    </a:cubicBezTo>
                    <a:cubicBezTo>
                      <a:pt x="62" y="122"/>
                      <a:pt x="63" y="110"/>
                      <a:pt x="64" y="98"/>
                    </a:cubicBezTo>
                    <a:cubicBezTo>
                      <a:pt x="66" y="83"/>
                      <a:pt x="75" y="79"/>
                      <a:pt x="87" y="86"/>
                    </a:cubicBezTo>
                    <a:cubicBezTo>
                      <a:pt x="99" y="95"/>
                      <a:pt x="112" y="105"/>
                      <a:pt x="119" y="117"/>
                    </a:cubicBezTo>
                    <a:cubicBezTo>
                      <a:pt x="131" y="138"/>
                      <a:pt x="147" y="128"/>
                      <a:pt x="161" y="126"/>
                    </a:cubicBezTo>
                    <a:cubicBezTo>
                      <a:pt x="165" y="126"/>
                      <a:pt x="168" y="112"/>
                      <a:pt x="168" y="104"/>
                    </a:cubicBezTo>
                    <a:cubicBezTo>
                      <a:pt x="169" y="80"/>
                      <a:pt x="167" y="57"/>
                      <a:pt x="168" y="34"/>
                    </a:cubicBezTo>
                    <a:cubicBezTo>
                      <a:pt x="170" y="6"/>
                      <a:pt x="185" y="0"/>
                      <a:pt x="208" y="15"/>
                    </a:cubicBezTo>
                    <a:cubicBezTo>
                      <a:pt x="239" y="35"/>
                      <a:pt x="259" y="60"/>
                      <a:pt x="252" y="99"/>
                    </a:cubicBezTo>
                    <a:cubicBezTo>
                      <a:pt x="251" y="105"/>
                      <a:pt x="252" y="111"/>
                      <a:pt x="252" y="118"/>
                    </a:cubicBezTo>
                    <a:cubicBezTo>
                      <a:pt x="260" y="119"/>
                      <a:pt x="267" y="119"/>
                      <a:pt x="274" y="120"/>
                    </a:cubicBezTo>
                    <a:cubicBezTo>
                      <a:pt x="289" y="122"/>
                      <a:pt x="300" y="138"/>
                      <a:pt x="296" y="152"/>
                    </a:cubicBezTo>
                    <a:cubicBezTo>
                      <a:pt x="295" y="155"/>
                      <a:pt x="289" y="159"/>
                      <a:pt x="285" y="160"/>
                    </a:cubicBezTo>
                    <a:cubicBezTo>
                      <a:pt x="275" y="161"/>
                      <a:pt x="265" y="160"/>
                      <a:pt x="253" y="160"/>
                    </a:cubicBezTo>
                    <a:cubicBezTo>
                      <a:pt x="253" y="188"/>
                      <a:pt x="253" y="215"/>
                      <a:pt x="253" y="245"/>
                    </a:cubicBezTo>
                    <a:cubicBezTo>
                      <a:pt x="263" y="245"/>
                      <a:pt x="273" y="244"/>
                      <a:pt x="284" y="245"/>
                    </a:cubicBezTo>
                    <a:cubicBezTo>
                      <a:pt x="309" y="245"/>
                      <a:pt x="323" y="263"/>
                      <a:pt x="316" y="287"/>
                    </a:cubicBezTo>
                    <a:cubicBezTo>
                      <a:pt x="314" y="293"/>
                      <a:pt x="306" y="300"/>
                      <a:pt x="300" y="301"/>
                    </a:cubicBezTo>
                    <a:cubicBezTo>
                      <a:pt x="286" y="303"/>
                      <a:pt x="272" y="301"/>
                      <a:pt x="254" y="301"/>
                    </a:cubicBezTo>
                    <a:cubicBezTo>
                      <a:pt x="254" y="310"/>
                      <a:pt x="254" y="319"/>
                      <a:pt x="254" y="328"/>
                    </a:cubicBezTo>
                    <a:cubicBezTo>
                      <a:pt x="253" y="384"/>
                      <a:pt x="256" y="441"/>
                      <a:pt x="240" y="496"/>
                    </a:cubicBezTo>
                    <a:cubicBezTo>
                      <a:pt x="237" y="507"/>
                      <a:pt x="234" y="517"/>
                      <a:pt x="228" y="526"/>
                    </a:cubicBezTo>
                    <a:cubicBezTo>
                      <a:pt x="223" y="534"/>
                      <a:pt x="215" y="541"/>
                      <a:pt x="208" y="548"/>
                    </a:cubicBezTo>
                    <a:cubicBezTo>
                      <a:pt x="203" y="539"/>
                      <a:pt x="195" y="531"/>
                      <a:pt x="193" y="521"/>
                    </a:cubicBezTo>
                    <a:cubicBezTo>
                      <a:pt x="188" y="491"/>
                      <a:pt x="183" y="460"/>
                      <a:pt x="180" y="428"/>
                    </a:cubicBezTo>
                    <a:cubicBezTo>
                      <a:pt x="177" y="392"/>
                      <a:pt x="177" y="355"/>
                      <a:pt x="175" y="319"/>
                    </a:cubicBezTo>
                    <a:cubicBezTo>
                      <a:pt x="175" y="314"/>
                      <a:pt x="174" y="310"/>
                      <a:pt x="174" y="305"/>
                    </a:cubicBezTo>
                    <a:close/>
                    <a:moveTo>
                      <a:pt x="129" y="249"/>
                    </a:moveTo>
                    <a:cubicBezTo>
                      <a:pt x="141" y="249"/>
                      <a:pt x="152" y="249"/>
                      <a:pt x="162" y="247"/>
                    </a:cubicBezTo>
                    <a:cubicBezTo>
                      <a:pt x="166" y="247"/>
                      <a:pt x="173" y="241"/>
                      <a:pt x="173" y="238"/>
                    </a:cubicBezTo>
                    <a:cubicBezTo>
                      <a:pt x="174" y="215"/>
                      <a:pt x="174" y="192"/>
                      <a:pt x="174" y="169"/>
                    </a:cubicBezTo>
                    <a:cubicBezTo>
                      <a:pt x="160" y="170"/>
                      <a:pt x="150" y="170"/>
                      <a:pt x="142" y="173"/>
                    </a:cubicBezTo>
                    <a:cubicBezTo>
                      <a:pt x="137" y="175"/>
                      <a:pt x="130" y="181"/>
                      <a:pt x="129" y="186"/>
                    </a:cubicBezTo>
                    <a:cubicBezTo>
                      <a:pt x="128" y="206"/>
                      <a:pt x="129" y="226"/>
                      <a:pt x="129"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51"/>
              <p:cNvSpPr>
                <a:spLocks/>
              </p:cNvSpPr>
              <p:nvPr/>
            </p:nvSpPr>
            <p:spPr bwMode="auto">
              <a:xfrm>
                <a:off x="7967977" y="1826137"/>
                <a:ext cx="439533" cy="1040104"/>
              </a:xfrm>
              <a:custGeom>
                <a:avLst/>
                <a:gdLst>
                  <a:gd name="T0" fmla="*/ 105 w 233"/>
                  <a:gd name="T1" fmla="*/ 105 h 549"/>
                  <a:gd name="T2" fmla="*/ 52 w 233"/>
                  <a:gd name="T3" fmla="*/ 114 h 549"/>
                  <a:gd name="T4" fmla="*/ 49 w 233"/>
                  <a:gd name="T5" fmla="*/ 106 h 549"/>
                  <a:gd name="T6" fmla="*/ 85 w 233"/>
                  <a:gd name="T7" fmla="*/ 86 h 549"/>
                  <a:gd name="T8" fmla="*/ 107 w 233"/>
                  <a:gd name="T9" fmla="*/ 49 h 549"/>
                  <a:gd name="T10" fmla="*/ 108 w 233"/>
                  <a:gd name="T11" fmla="*/ 19 h 549"/>
                  <a:gd name="T12" fmla="*/ 119 w 233"/>
                  <a:gd name="T13" fmla="*/ 1 h 549"/>
                  <a:gd name="T14" fmla="*/ 143 w 233"/>
                  <a:gd name="T15" fmla="*/ 8 h 549"/>
                  <a:gd name="T16" fmla="*/ 165 w 233"/>
                  <a:gd name="T17" fmla="*/ 36 h 549"/>
                  <a:gd name="T18" fmla="*/ 224 w 233"/>
                  <a:gd name="T19" fmla="*/ 59 h 549"/>
                  <a:gd name="T20" fmla="*/ 214 w 233"/>
                  <a:gd name="T21" fmla="*/ 83 h 549"/>
                  <a:gd name="T22" fmla="*/ 199 w 233"/>
                  <a:gd name="T23" fmla="*/ 88 h 549"/>
                  <a:gd name="T24" fmla="*/ 172 w 233"/>
                  <a:gd name="T25" fmla="*/ 136 h 549"/>
                  <a:gd name="T26" fmla="*/ 183 w 233"/>
                  <a:gd name="T27" fmla="*/ 136 h 549"/>
                  <a:gd name="T28" fmla="*/ 216 w 233"/>
                  <a:gd name="T29" fmla="*/ 160 h 549"/>
                  <a:gd name="T30" fmla="*/ 192 w 233"/>
                  <a:gd name="T31" fmla="*/ 189 h 549"/>
                  <a:gd name="T32" fmla="*/ 173 w 233"/>
                  <a:gd name="T33" fmla="*/ 216 h 549"/>
                  <a:gd name="T34" fmla="*/ 195 w 233"/>
                  <a:gd name="T35" fmla="*/ 214 h 549"/>
                  <a:gd name="T36" fmla="*/ 230 w 233"/>
                  <a:gd name="T37" fmla="*/ 238 h 549"/>
                  <a:gd name="T38" fmla="*/ 215 w 233"/>
                  <a:gd name="T39" fmla="*/ 265 h 549"/>
                  <a:gd name="T40" fmla="*/ 196 w 233"/>
                  <a:gd name="T41" fmla="*/ 271 h 549"/>
                  <a:gd name="T42" fmla="*/ 172 w 233"/>
                  <a:gd name="T43" fmla="*/ 306 h 549"/>
                  <a:gd name="T44" fmla="*/ 205 w 233"/>
                  <a:gd name="T45" fmla="*/ 318 h 549"/>
                  <a:gd name="T46" fmla="*/ 224 w 233"/>
                  <a:gd name="T47" fmla="*/ 360 h 549"/>
                  <a:gd name="T48" fmla="*/ 184 w 233"/>
                  <a:gd name="T49" fmla="*/ 367 h 549"/>
                  <a:gd name="T50" fmla="*/ 170 w 233"/>
                  <a:gd name="T51" fmla="*/ 361 h 549"/>
                  <a:gd name="T52" fmla="*/ 163 w 233"/>
                  <a:gd name="T53" fmla="*/ 470 h 549"/>
                  <a:gd name="T54" fmla="*/ 160 w 233"/>
                  <a:gd name="T55" fmla="*/ 495 h 549"/>
                  <a:gd name="T56" fmla="*/ 102 w 233"/>
                  <a:gd name="T57" fmla="*/ 549 h 549"/>
                  <a:gd name="T58" fmla="*/ 102 w 233"/>
                  <a:gd name="T59" fmla="*/ 382 h 549"/>
                  <a:gd name="T60" fmla="*/ 96 w 233"/>
                  <a:gd name="T61" fmla="*/ 380 h 549"/>
                  <a:gd name="T62" fmla="*/ 51 w 233"/>
                  <a:gd name="T63" fmla="*/ 429 h 549"/>
                  <a:gd name="T64" fmla="*/ 4 w 233"/>
                  <a:gd name="T65" fmla="*/ 474 h 549"/>
                  <a:gd name="T66" fmla="*/ 0 w 233"/>
                  <a:gd name="T67" fmla="*/ 470 h 549"/>
                  <a:gd name="T68" fmla="*/ 92 w 233"/>
                  <a:gd name="T69" fmla="*/ 298 h 549"/>
                  <a:gd name="T70" fmla="*/ 70 w 233"/>
                  <a:gd name="T71" fmla="*/ 304 h 549"/>
                  <a:gd name="T72" fmla="*/ 5 w 233"/>
                  <a:gd name="T73" fmla="*/ 268 h 549"/>
                  <a:gd name="T74" fmla="*/ 17 w 233"/>
                  <a:gd name="T75" fmla="*/ 252 h 549"/>
                  <a:gd name="T76" fmla="*/ 84 w 233"/>
                  <a:gd name="T77" fmla="*/ 234 h 549"/>
                  <a:gd name="T78" fmla="*/ 103 w 233"/>
                  <a:gd name="T79" fmla="*/ 205 h 549"/>
                  <a:gd name="T80" fmla="*/ 77 w 233"/>
                  <a:gd name="T81" fmla="*/ 204 h 549"/>
                  <a:gd name="T82" fmla="*/ 44 w 233"/>
                  <a:gd name="T83" fmla="*/ 176 h 549"/>
                  <a:gd name="T84" fmla="*/ 70 w 233"/>
                  <a:gd name="T85" fmla="*/ 152 h 549"/>
                  <a:gd name="T86" fmla="*/ 77 w 233"/>
                  <a:gd name="T87" fmla="*/ 150 h 549"/>
                  <a:gd name="T88" fmla="*/ 105 w 233"/>
                  <a:gd name="T89" fmla="*/ 105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3" h="549">
                    <a:moveTo>
                      <a:pt x="105" y="105"/>
                    </a:moveTo>
                    <a:cubicBezTo>
                      <a:pt x="87" y="108"/>
                      <a:pt x="70" y="111"/>
                      <a:pt x="52" y="114"/>
                    </a:cubicBezTo>
                    <a:cubicBezTo>
                      <a:pt x="51" y="112"/>
                      <a:pt x="50" y="109"/>
                      <a:pt x="49" y="106"/>
                    </a:cubicBezTo>
                    <a:cubicBezTo>
                      <a:pt x="61" y="99"/>
                      <a:pt x="72" y="90"/>
                      <a:pt x="85" y="86"/>
                    </a:cubicBezTo>
                    <a:cubicBezTo>
                      <a:pt x="103" y="79"/>
                      <a:pt x="109" y="67"/>
                      <a:pt x="107" y="49"/>
                    </a:cubicBezTo>
                    <a:cubicBezTo>
                      <a:pt x="105" y="39"/>
                      <a:pt x="105" y="29"/>
                      <a:pt x="108" y="19"/>
                    </a:cubicBezTo>
                    <a:cubicBezTo>
                      <a:pt x="109" y="12"/>
                      <a:pt x="114" y="2"/>
                      <a:pt x="119" y="1"/>
                    </a:cubicBezTo>
                    <a:cubicBezTo>
                      <a:pt x="127" y="0"/>
                      <a:pt x="137" y="3"/>
                      <a:pt x="143" y="8"/>
                    </a:cubicBezTo>
                    <a:cubicBezTo>
                      <a:pt x="152" y="16"/>
                      <a:pt x="158" y="27"/>
                      <a:pt x="165" y="36"/>
                    </a:cubicBezTo>
                    <a:cubicBezTo>
                      <a:pt x="201" y="20"/>
                      <a:pt x="211" y="25"/>
                      <a:pt x="224" y="59"/>
                    </a:cubicBezTo>
                    <a:cubicBezTo>
                      <a:pt x="228" y="71"/>
                      <a:pt x="225" y="78"/>
                      <a:pt x="214" y="83"/>
                    </a:cubicBezTo>
                    <a:cubicBezTo>
                      <a:pt x="209" y="85"/>
                      <a:pt x="204" y="87"/>
                      <a:pt x="199" y="88"/>
                    </a:cubicBezTo>
                    <a:cubicBezTo>
                      <a:pt x="164" y="98"/>
                      <a:pt x="164" y="98"/>
                      <a:pt x="172" y="136"/>
                    </a:cubicBezTo>
                    <a:cubicBezTo>
                      <a:pt x="175" y="136"/>
                      <a:pt x="179" y="136"/>
                      <a:pt x="183" y="136"/>
                    </a:cubicBezTo>
                    <a:cubicBezTo>
                      <a:pt x="201" y="134"/>
                      <a:pt x="216" y="143"/>
                      <a:pt x="216" y="160"/>
                    </a:cubicBezTo>
                    <a:cubicBezTo>
                      <a:pt x="216" y="170"/>
                      <a:pt x="202" y="182"/>
                      <a:pt x="192" y="189"/>
                    </a:cubicBezTo>
                    <a:cubicBezTo>
                      <a:pt x="182" y="196"/>
                      <a:pt x="164" y="195"/>
                      <a:pt x="173" y="216"/>
                    </a:cubicBezTo>
                    <a:cubicBezTo>
                      <a:pt x="180" y="216"/>
                      <a:pt x="188" y="214"/>
                      <a:pt x="195" y="214"/>
                    </a:cubicBezTo>
                    <a:cubicBezTo>
                      <a:pt x="213" y="214"/>
                      <a:pt x="225" y="221"/>
                      <a:pt x="230" y="238"/>
                    </a:cubicBezTo>
                    <a:cubicBezTo>
                      <a:pt x="233" y="251"/>
                      <a:pt x="231" y="262"/>
                      <a:pt x="215" y="265"/>
                    </a:cubicBezTo>
                    <a:cubicBezTo>
                      <a:pt x="209" y="267"/>
                      <a:pt x="202" y="269"/>
                      <a:pt x="196" y="271"/>
                    </a:cubicBezTo>
                    <a:cubicBezTo>
                      <a:pt x="169" y="277"/>
                      <a:pt x="169" y="277"/>
                      <a:pt x="172" y="306"/>
                    </a:cubicBezTo>
                    <a:cubicBezTo>
                      <a:pt x="183" y="310"/>
                      <a:pt x="194" y="313"/>
                      <a:pt x="205" y="318"/>
                    </a:cubicBezTo>
                    <a:cubicBezTo>
                      <a:pt x="224" y="327"/>
                      <a:pt x="232" y="345"/>
                      <a:pt x="224" y="360"/>
                    </a:cubicBezTo>
                    <a:cubicBezTo>
                      <a:pt x="214" y="378"/>
                      <a:pt x="199" y="373"/>
                      <a:pt x="184" y="367"/>
                    </a:cubicBezTo>
                    <a:cubicBezTo>
                      <a:pt x="180" y="365"/>
                      <a:pt x="176" y="363"/>
                      <a:pt x="170" y="361"/>
                    </a:cubicBezTo>
                    <a:cubicBezTo>
                      <a:pt x="168" y="398"/>
                      <a:pt x="166" y="434"/>
                      <a:pt x="163" y="470"/>
                    </a:cubicBezTo>
                    <a:cubicBezTo>
                      <a:pt x="163" y="478"/>
                      <a:pt x="161" y="487"/>
                      <a:pt x="160" y="495"/>
                    </a:cubicBezTo>
                    <a:cubicBezTo>
                      <a:pt x="156" y="527"/>
                      <a:pt x="137" y="543"/>
                      <a:pt x="102" y="549"/>
                    </a:cubicBezTo>
                    <a:cubicBezTo>
                      <a:pt x="102" y="493"/>
                      <a:pt x="102" y="437"/>
                      <a:pt x="102" y="382"/>
                    </a:cubicBezTo>
                    <a:cubicBezTo>
                      <a:pt x="100" y="382"/>
                      <a:pt x="98" y="381"/>
                      <a:pt x="96" y="380"/>
                    </a:cubicBezTo>
                    <a:cubicBezTo>
                      <a:pt x="81" y="397"/>
                      <a:pt x="66" y="414"/>
                      <a:pt x="51" y="429"/>
                    </a:cubicBezTo>
                    <a:cubicBezTo>
                      <a:pt x="36" y="445"/>
                      <a:pt x="24" y="464"/>
                      <a:pt x="4" y="474"/>
                    </a:cubicBezTo>
                    <a:cubicBezTo>
                      <a:pt x="3" y="472"/>
                      <a:pt x="1" y="471"/>
                      <a:pt x="0" y="470"/>
                    </a:cubicBezTo>
                    <a:cubicBezTo>
                      <a:pt x="29" y="414"/>
                      <a:pt x="59" y="359"/>
                      <a:pt x="92" y="298"/>
                    </a:cubicBezTo>
                    <a:cubicBezTo>
                      <a:pt x="80" y="301"/>
                      <a:pt x="75" y="302"/>
                      <a:pt x="70" y="304"/>
                    </a:cubicBezTo>
                    <a:cubicBezTo>
                      <a:pt x="43" y="311"/>
                      <a:pt x="13" y="295"/>
                      <a:pt x="5" y="268"/>
                    </a:cubicBezTo>
                    <a:cubicBezTo>
                      <a:pt x="4" y="264"/>
                      <a:pt x="12" y="254"/>
                      <a:pt x="17" y="252"/>
                    </a:cubicBezTo>
                    <a:cubicBezTo>
                      <a:pt x="39" y="245"/>
                      <a:pt x="62" y="240"/>
                      <a:pt x="84" y="234"/>
                    </a:cubicBezTo>
                    <a:cubicBezTo>
                      <a:pt x="105" y="229"/>
                      <a:pt x="105" y="229"/>
                      <a:pt x="103" y="205"/>
                    </a:cubicBezTo>
                    <a:cubicBezTo>
                      <a:pt x="94" y="205"/>
                      <a:pt x="83" y="208"/>
                      <a:pt x="77" y="204"/>
                    </a:cubicBezTo>
                    <a:cubicBezTo>
                      <a:pt x="64" y="197"/>
                      <a:pt x="54" y="185"/>
                      <a:pt x="44" y="176"/>
                    </a:cubicBezTo>
                    <a:cubicBezTo>
                      <a:pt x="52" y="168"/>
                      <a:pt x="61" y="160"/>
                      <a:pt x="70" y="152"/>
                    </a:cubicBezTo>
                    <a:cubicBezTo>
                      <a:pt x="71" y="150"/>
                      <a:pt x="75" y="151"/>
                      <a:pt x="77" y="150"/>
                    </a:cubicBezTo>
                    <a:cubicBezTo>
                      <a:pt x="111" y="142"/>
                      <a:pt x="111" y="142"/>
                      <a:pt x="105"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52"/>
              <p:cNvSpPr>
                <a:spLocks/>
              </p:cNvSpPr>
              <p:nvPr/>
            </p:nvSpPr>
            <p:spPr bwMode="auto">
              <a:xfrm>
                <a:off x="4419501" y="2083794"/>
                <a:ext cx="562679" cy="786235"/>
              </a:xfrm>
              <a:custGeom>
                <a:avLst/>
                <a:gdLst>
                  <a:gd name="T0" fmla="*/ 125 w 298"/>
                  <a:gd name="T1" fmla="*/ 123 h 415"/>
                  <a:gd name="T2" fmla="*/ 83 w 298"/>
                  <a:gd name="T3" fmla="*/ 102 h 415"/>
                  <a:gd name="T4" fmla="*/ 95 w 298"/>
                  <a:gd name="T5" fmla="*/ 77 h 415"/>
                  <a:gd name="T6" fmla="*/ 108 w 298"/>
                  <a:gd name="T7" fmla="*/ 74 h 415"/>
                  <a:gd name="T8" fmla="*/ 142 w 298"/>
                  <a:gd name="T9" fmla="*/ 36 h 415"/>
                  <a:gd name="T10" fmla="*/ 161 w 298"/>
                  <a:gd name="T11" fmla="*/ 1 h 415"/>
                  <a:gd name="T12" fmla="*/ 201 w 298"/>
                  <a:gd name="T13" fmla="*/ 40 h 415"/>
                  <a:gd name="T14" fmla="*/ 204 w 298"/>
                  <a:gd name="T15" fmla="*/ 68 h 415"/>
                  <a:gd name="T16" fmla="*/ 225 w 298"/>
                  <a:gd name="T17" fmla="*/ 67 h 415"/>
                  <a:gd name="T18" fmla="*/ 256 w 298"/>
                  <a:gd name="T19" fmla="*/ 64 h 415"/>
                  <a:gd name="T20" fmla="*/ 294 w 298"/>
                  <a:gd name="T21" fmla="*/ 110 h 415"/>
                  <a:gd name="T22" fmla="*/ 297 w 298"/>
                  <a:gd name="T23" fmla="*/ 136 h 415"/>
                  <a:gd name="T24" fmla="*/ 280 w 298"/>
                  <a:gd name="T25" fmla="*/ 321 h 415"/>
                  <a:gd name="T26" fmla="*/ 181 w 298"/>
                  <a:gd name="T27" fmla="*/ 404 h 415"/>
                  <a:gd name="T28" fmla="*/ 158 w 298"/>
                  <a:gd name="T29" fmla="*/ 380 h 415"/>
                  <a:gd name="T30" fmla="*/ 143 w 298"/>
                  <a:gd name="T31" fmla="*/ 335 h 415"/>
                  <a:gd name="T32" fmla="*/ 128 w 298"/>
                  <a:gd name="T33" fmla="*/ 320 h 415"/>
                  <a:gd name="T34" fmla="*/ 131 w 298"/>
                  <a:gd name="T35" fmla="*/ 314 h 415"/>
                  <a:gd name="T36" fmla="*/ 160 w 298"/>
                  <a:gd name="T37" fmla="*/ 324 h 415"/>
                  <a:gd name="T38" fmla="*/ 198 w 298"/>
                  <a:gd name="T39" fmla="*/ 307 h 415"/>
                  <a:gd name="T40" fmla="*/ 223 w 298"/>
                  <a:gd name="T41" fmla="*/ 120 h 415"/>
                  <a:gd name="T42" fmla="*/ 194 w 298"/>
                  <a:gd name="T43" fmla="*/ 131 h 415"/>
                  <a:gd name="T44" fmla="*/ 118 w 298"/>
                  <a:gd name="T45" fmla="*/ 321 h 415"/>
                  <a:gd name="T46" fmla="*/ 25 w 298"/>
                  <a:gd name="T47" fmla="*/ 411 h 415"/>
                  <a:gd name="T48" fmla="*/ 0 w 298"/>
                  <a:gd name="T49" fmla="*/ 415 h 415"/>
                  <a:gd name="T50" fmla="*/ 125 w 298"/>
                  <a:gd name="T51" fmla="*/ 123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8" h="415">
                    <a:moveTo>
                      <a:pt x="125" y="123"/>
                    </a:moveTo>
                    <a:cubicBezTo>
                      <a:pt x="105" y="126"/>
                      <a:pt x="91" y="120"/>
                      <a:pt x="83" y="102"/>
                    </a:cubicBezTo>
                    <a:cubicBezTo>
                      <a:pt x="78" y="90"/>
                      <a:pt x="79" y="80"/>
                      <a:pt x="95" y="77"/>
                    </a:cubicBezTo>
                    <a:cubicBezTo>
                      <a:pt x="99" y="76"/>
                      <a:pt x="104" y="75"/>
                      <a:pt x="108" y="74"/>
                    </a:cubicBezTo>
                    <a:cubicBezTo>
                      <a:pt x="138" y="67"/>
                      <a:pt x="138" y="67"/>
                      <a:pt x="142" y="36"/>
                    </a:cubicBezTo>
                    <a:cubicBezTo>
                      <a:pt x="143" y="22"/>
                      <a:pt x="138" y="2"/>
                      <a:pt x="161" y="1"/>
                    </a:cubicBezTo>
                    <a:cubicBezTo>
                      <a:pt x="179" y="0"/>
                      <a:pt x="198" y="20"/>
                      <a:pt x="201" y="40"/>
                    </a:cubicBezTo>
                    <a:cubicBezTo>
                      <a:pt x="202" y="49"/>
                      <a:pt x="203" y="58"/>
                      <a:pt x="204" y="68"/>
                    </a:cubicBezTo>
                    <a:cubicBezTo>
                      <a:pt x="212" y="68"/>
                      <a:pt x="219" y="68"/>
                      <a:pt x="225" y="67"/>
                    </a:cubicBezTo>
                    <a:cubicBezTo>
                      <a:pt x="236" y="66"/>
                      <a:pt x="250" y="59"/>
                      <a:pt x="256" y="64"/>
                    </a:cubicBezTo>
                    <a:cubicBezTo>
                      <a:pt x="271" y="77"/>
                      <a:pt x="283" y="94"/>
                      <a:pt x="294" y="110"/>
                    </a:cubicBezTo>
                    <a:cubicBezTo>
                      <a:pt x="298" y="117"/>
                      <a:pt x="297" y="127"/>
                      <a:pt x="297" y="136"/>
                    </a:cubicBezTo>
                    <a:cubicBezTo>
                      <a:pt x="292" y="198"/>
                      <a:pt x="287" y="259"/>
                      <a:pt x="280" y="321"/>
                    </a:cubicBezTo>
                    <a:cubicBezTo>
                      <a:pt x="275" y="374"/>
                      <a:pt x="233" y="407"/>
                      <a:pt x="181" y="404"/>
                    </a:cubicBezTo>
                    <a:cubicBezTo>
                      <a:pt x="163" y="403"/>
                      <a:pt x="152" y="393"/>
                      <a:pt x="158" y="380"/>
                    </a:cubicBezTo>
                    <a:cubicBezTo>
                      <a:pt x="167" y="358"/>
                      <a:pt x="155" y="348"/>
                      <a:pt x="143" y="335"/>
                    </a:cubicBezTo>
                    <a:cubicBezTo>
                      <a:pt x="138" y="330"/>
                      <a:pt x="133" y="325"/>
                      <a:pt x="128" y="320"/>
                    </a:cubicBezTo>
                    <a:cubicBezTo>
                      <a:pt x="129" y="318"/>
                      <a:pt x="130" y="316"/>
                      <a:pt x="131" y="314"/>
                    </a:cubicBezTo>
                    <a:cubicBezTo>
                      <a:pt x="141" y="317"/>
                      <a:pt x="151" y="319"/>
                      <a:pt x="160" y="324"/>
                    </a:cubicBezTo>
                    <a:cubicBezTo>
                      <a:pt x="186" y="336"/>
                      <a:pt x="194" y="335"/>
                      <a:pt x="198" y="307"/>
                    </a:cubicBezTo>
                    <a:cubicBezTo>
                      <a:pt x="208" y="245"/>
                      <a:pt x="215" y="182"/>
                      <a:pt x="223" y="120"/>
                    </a:cubicBezTo>
                    <a:cubicBezTo>
                      <a:pt x="204" y="112"/>
                      <a:pt x="199" y="117"/>
                      <a:pt x="194" y="131"/>
                    </a:cubicBezTo>
                    <a:cubicBezTo>
                      <a:pt x="169" y="194"/>
                      <a:pt x="145" y="258"/>
                      <a:pt x="118" y="321"/>
                    </a:cubicBezTo>
                    <a:cubicBezTo>
                      <a:pt x="100" y="363"/>
                      <a:pt x="64" y="390"/>
                      <a:pt x="25" y="411"/>
                    </a:cubicBezTo>
                    <a:cubicBezTo>
                      <a:pt x="18" y="414"/>
                      <a:pt x="10" y="415"/>
                      <a:pt x="0" y="415"/>
                    </a:cubicBezTo>
                    <a:cubicBezTo>
                      <a:pt x="62" y="326"/>
                      <a:pt x="97" y="227"/>
                      <a:pt x="125"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3"/>
              <p:cNvSpPr>
                <a:spLocks noEditPoints="1"/>
              </p:cNvSpPr>
              <p:nvPr/>
            </p:nvSpPr>
            <p:spPr bwMode="auto">
              <a:xfrm>
                <a:off x="5704000" y="2093266"/>
                <a:ext cx="589203" cy="790024"/>
              </a:xfrm>
              <a:custGeom>
                <a:avLst/>
                <a:gdLst>
                  <a:gd name="T0" fmla="*/ 184 w 312"/>
                  <a:gd name="T1" fmla="*/ 314 h 417"/>
                  <a:gd name="T2" fmla="*/ 164 w 312"/>
                  <a:gd name="T3" fmla="*/ 282 h 417"/>
                  <a:gd name="T4" fmla="*/ 137 w 312"/>
                  <a:gd name="T5" fmla="*/ 307 h 417"/>
                  <a:gd name="T6" fmla="*/ 25 w 312"/>
                  <a:gd name="T7" fmla="*/ 409 h 417"/>
                  <a:gd name="T8" fmla="*/ 10 w 312"/>
                  <a:gd name="T9" fmla="*/ 417 h 417"/>
                  <a:gd name="T10" fmla="*/ 67 w 312"/>
                  <a:gd name="T11" fmla="*/ 329 h 417"/>
                  <a:gd name="T12" fmla="*/ 42 w 312"/>
                  <a:gd name="T13" fmla="*/ 339 h 417"/>
                  <a:gd name="T14" fmla="*/ 11 w 312"/>
                  <a:gd name="T15" fmla="*/ 322 h 417"/>
                  <a:gd name="T16" fmla="*/ 30 w 312"/>
                  <a:gd name="T17" fmla="*/ 304 h 417"/>
                  <a:gd name="T18" fmla="*/ 67 w 312"/>
                  <a:gd name="T19" fmla="*/ 255 h 417"/>
                  <a:gd name="T20" fmla="*/ 73 w 312"/>
                  <a:gd name="T21" fmla="*/ 173 h 417"/>
                  <a:gd name="T22" fmla="*/ 78 w 312"/>
                  <a:gd name="T23" fmla="*/ 146 h 417"/>
                  <a:gd name="T24" fmla="*/ 66 w 312"/>
                  <a:gd name="T25" fmla="*/ 161 h 417"/>
                  <a:gd name="T26" fmla="*/ 53 w 312"/>
                  <a:gd name="T27" fmla="*/ 180 h 417"/>
                  <a:gd name="T28" fmla="*/ 29 w 312"/>
                  <a:gd name="T29" fmla="*/ 164 h 417"/>
                  <a:gd name="T30" fmla="*/ 4 w 312"/>
                  <a:gd name="T31" fmla="*/ 82 h 417"/>
                  <a:gd name="T32" fmla="*/ 17 w 312"/>
                  <a:gd name="T33" fmla="*/ 56 h 417"/>
                  <a:gd name="T34" fmla="*/ 46 w 312"/>
                  <a:gd name="T35" fmla="*/ 71 h 417"/>
                  <a:gd name="T36" fmla="*/ 60 w 312"/>
                  <a:gd name="T37" fmla="*/ 122 h 417"/>
                  <a:gd name="T38" fmla="*/ 90 w 312"/>
                  <a:gd name="T39" fmla="*/ 83 h 417"/>
                  <a:gd name="T40" fmla="*/ 71 w 312"/>
                  <a:gd name="T41" fmla="*/ 85 h 417"/>
                  <a:gd name="T42" fmla="*/ 55 w 312"/>
                  <a:gd name="T43" fmla="*/ 77 h 417"/>
                  <a:gd name="T44" fmla="*/ 63 w 312"/>
                  <a:gd name="T45" fmla="*/ 60 h 417"/>
                  <a:gd name="T46" fmla="*/ 92 w 312"/>
                  <a:gd name="T47" fmla="*/ 48 h 417"/>
                  <a:gd name="T48" fmla="*/ 252 w 312"/>
                  <a:gd name="T49" fmla="*/ 5 h 417"/>
                  <a:gd name="T50" fmla="*/ 302 w 312"/>
                  <a:gd name="T51" fmla="*/ 30 h 417"/>
                  <a:gd name="T52" fmla="*/ 292 w 312"/>
                  <a:gd name="T53" fmla="*/ 67 h 417"/>
                  <a:gd name="T54" fmla="*/ 261 w 312"/>
                  <a:gd name="T55" fmla="*/ 98 h 417"/>
                  <a:gd name="T56" fmla="*/ 218 w 312"/>
                  <a:gd name="T57" fmla="*/ 110 h 417"/>
                  <a:gd name="T58" fmla="*/ 169 w 312"/>
                  <a:gd name="T59" fmla="*/ 122 h 417"/>
                  <a:gd name="T60" fmla="*/ 173 w 312"/>
                  <a:gd name="T61" fmla="*/ 123 h 417"/>
                  <a:gd name="T62" fmla="*/ 236 w 312"/>
                  <a:gd name="T63" fmla="*/ 176 h 417"/>
                  <a:gd name="T64" fmla="*/ 231 w 312"/>
                  <a:gd name="T65" fmla="*/ 287 h 417"/>
                  <a:gd name="T66" fmla="*/ 184 w 312"/>
                  <a:gd name="T67" fmla="*/ 314 h 417"/>
                  <a:gd name="T68" fmla="*/ 92 w 312"/>
                  <a:gd name="T69" fmla="*/ 230 h 417"/>
                  <a:gd name="T70" fmla="*/ 97 w 312"/>
                  <a:gd name="T71" fmla="*/ 236 h 417"/>
                  <a:gd name="T72" fmla="*/ 132 w 312"/>
                  <a:gd name="T73" fmla="*/ 224 h 417"/>
                  <a:gd name="T74" fmla="*/ 154 w 312"/>
                  <a:gd name="T75" fmla="*/ 232 h 417"/>
                  <a:gd name="T76" fmla="*/ 137 w 312"/>
                  <a:gd name="T77" fmla="*/ 247 h 417"/>
                  <a:gd name="T78" fmla="*/ 104 w 312"/>
                  <a:gd name="T79" fmla="*/ 259 h 417"/>
                  <a:gd name="T80" fmla="*/ 92 w 312"/>
                  <a:gd name="T81" fmla="*/ 274 h 417"/>
                  <a:gd name="T82" fmla="*/ 159 w 312"/>
                  <a:gd name="T83" fmla="*/ 154 h 417"/>
                  <a:gd name="T84" fmla="*/ 129 w 312"/>
                  <a:gd name="T85" fmla="*/ 169 h 417"/>
                  <a:gd name="T86" fmla="*/ 110 w 312"/>
                  <a:gd name="T87" fmla="*/ 164 h 417"/>
                  <a:gd name="T88" fmla="*/ 115 w 312"/>
                  <a:gd name="T89" fmla="*/ 145 h 417"/>
                  <a:gd name="T90" fmla="*/ 144 w 312"/>
                  <a:gd name="T91" fmla="*/ 128 h 417"/>
                  <a:gd name="T92" fmla="*/ 143 w 312"/>
                  <a:gd name="T93" fmla="*/ 126 h 417"/>
                  <a:gd name="T94" fmla="*/ 95 w 312"/>
                  <a:gd name="T95" fmla="*/ 142 h 417"/>
                  <a:gd name="T96" fmla="*/ 103 w 312"/>
                  <a:gd name="T97" fmla="*/ 191 h 417"/>
                  <a:gd name="T98" fmla="*/ 140 w 312"/>
                  <a:gd name="T99" fmla="*/ 182 h 417"/>
                  <a:gd name="T100" fmla="*/ 157 w 312"/>
                  <a:gd name="T101" fmla="*/ 187 h 417"/>
                  <a:gd name="T102" fmla="*/ 146 w 312"/>
                  <a:gd name="T103" fmla="*/ 201 h 417"/>
                  <a:gd name="T104" fmla="*/ 106 w 312"/>
                  <a:gd name="T105" fmla="*/ 218 h 417"/>
                  <a:gd name="T106" fmla="*/ 92 w 312"/>
                  <a:gd name="T107" fmla="*/ 230 h 417"/>
                  <a:gd name="T108" fmla="*/ 181 w 312"/>
                  <a:gd name="T109" fmla="*/ 90 h 417"/>
                  <a:gd name="T110" fmla="*/ 230 w 312"/>
                  <a:gd name="T111" fmla="*/ 41 h 417"/>
                  <a:gd name="T112" fmla="*/ 181 w 312"/>
                  <a:gd name="T113" fmla="*/ 90 h 417"/>
                  <a:gd name="T114" fmla="*/ 155 w 312"/>
                  <a:gd name="T115" fmla="*/ 61 h 417"/>
                  <a:gd name="T116" fmla="*/ 128 w 312"/>
                  <a:gd name="T117" fmla="*/ 71 h 417"/>
                  <a:gd name="T118" fmla="*/ 128 w 312"/>
                  <a:gd name="T119" fmla="*/ 102 h 417"/>
                  <a:gd name="T120" fmla="*/ 155 w 312"/>
                  <a:gd name="T121" fmla="*/ 61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2" h="417">
                    <a:moveTo>
                      <a:pt x="184" y="314"/>
                    </a:moveTo>
                    <a:cubicBezTo>
                      <a:pt x="178" y="305"/>
                      <a:pt x="172" y="295"/>
                      <a:pt x="164" y="282"/>
                    </a:cubicBezTo>
                    <a:cubicBezTo>
                      <a:pt x="155" y="290"/>
                      <a:pt x="146" y="298"/>
                      <a:pt x="137" y="307"/>
                    </a:cubicBezTo>
                    <a:cubicBezTo>
                      <a:pt x="100" y="341"/>
                      <a:pt x="63" y="375"/>
                      <a:pt x="25" y="409"/>
                    </a:cubicBezTo>
                    <a:cubicBezTo>
                      <a:pt x="22" y="411"/>
                      <a:pt x="19" y="413"/>
                      <a:pt x="10" y="417"/>
                    </a:cubicBezTo>
                    <a:cubicBezTo>
                      <a:pt x="19" y="379"/>
                      <a:pt x="50" y="361"/>
                      <a:pt x="67" y="329"/>
                    </a:cubicBezTo>
                    <a:cubicBezTo>
                      <a:pt x="56" y="333"/>
                      <a:pt x="49" y="337"/>
                      <a:pt x="42" y="339"/>
                    </a:cubicBezTo>
                    <a:cubicBezTo>
                      <a:pt x="29" y="342"/>
                      <a:pt x="9" y="332"/>
                      <a:pt x="11" y="322"/>
                    </a:cubicBezTo>
                    <a:cubicBezTo>
                      <a:pt x="12" y="315"/>
                      <a:pt x="22" y="307"/>
                      <a:pt x="30" y="304"/>
                    </a:cubicBezTo>
                    <a:cubicBezTo>
                      <a:pt x="64" y="292"/>
                      <a:pt x="64" y="293"/>
                      <a:pt x="67" y="255"/>
                    </a:cubicBezTo>
                    <a:cubicBezTo>
                      <a:pt x="69" y="228"/>
                      <a:pt x="71" y="200"/>
                      <a:pt x="73" y="173"/>
                    </a:cubicBezTo>
                    <a:cubicBezTo>
                      <a:pt x="74" y="165"/>
                      <a:pt x="78" y="157"/>
                      <a:pt x="78" y="146"/>
                    </a:cubicBezTo>
                    <a:cubicBezTo>
                      <a:pt x="74" y="151"/>
                      <a:pt x="70" y="156"/>
                      <a:pt x="66" y="161"/>
                    </a:cubicBezTo>
                    <a:cubicBezTo>
                      <a:pt x="61" y="168"/>
                      <a:pt x="55" y="180"/>
                      <a:pt x="53" y="180"/>
                    </a:cubicBezTo>
                    <a:cubicBezTo>
                      <a:pt x="45" y="176"/>
                      <a:pt x="32" y="172"/>
                      <a:pt x="29" y="164"/>
                    </a:cubicBezTo>
                    <a:cubicBezTo>
                      <a:pt x="19" y="138"/>
                      <a:pt x="12" y="110"/>
                      <a:pt x="4" y="82"/>
                    </a:cubicBezTo>
                    <a:cubicBezTo>
                      <a:pt x="0" y="69"/>
                      <a:pt x="5" y="59"/>
                      <a:pt x="17" y="56"/>
                    </a:cubicBezTo>
                    <a:cubicBezTo>
                      <a:pt x="30" y="53"/>
                      <a:pt x="41" y="58"/>
                      <a:pt x="46" y="71"/>
                    </a:cubicBezTo>
                    <a:cubicBezTo>
                      <a:pt x="51" y="88"/>
                      <a:pt x="55" y="106"/>
                      <a:pt x="60" y="122"/>
                    </a:cubicBezTo>
                    <a:cubicBezTo>
                      <a:pt x="92" y="118"/>
                      <a:pt x="92" y="118"/>
                      <a:pt x="90" y="83"/>
                    </a:cubicBezTo>
                    <a:cubicBezTo>
                      <a:pt x="84" y="84"/>
                      <a:pt x="77" y="86"/>
                      <a:pt x="71" y="85"/>
                    </a:cubicBezTo>
                    <a:cubicBezTo>
                      <a:pt x="65" y="84"/>
                      <a:pt x="57" y="81"/>
                      <a:pt x="55" y="77"/>
                    </a:cubicBezTo>
                    <a:cubicBezTo>
                      <a:pt x="54" y="72"/>
                      <a:pt x="58" y="63"/>
                      <a:pt x="63" y="60"/>
                    </a:cubicBezTo>
                    <a:cubicBezTo>
                      <a:pt x="72" y="55"/>
                      <a:pt x="82" y="51"/>
                      <a:pt x="92" y="48"/>
                    </a:cubicBezTo>
                    <a:cubicBezTo>
                      <a:pt x="145" y="34"/>
                      <a:pt x="199" y="20"/>
                      <a:pt x="252" y="5"/>
                    </a:cubicBezTo>
                    <a:cubicBezTo>
                      <a:pt x="270" y="0"/>
                      <a:pt x="289" y="10"/>
                      <a:pt x="302" y="30"/>
                    </a:cubicBezTo>
                    <a:cubicBezTo>
                      <a:pt x="312" y="46"/>
                      <a:pt x="302" y="56"/>
                      <a:pt x="292" y="67"/>
                    </a:cubicBezTo>
                    <a:cubicBezTo>
                      <a:pt x="282" y="77"/>
                      <a:pt x="272" y="88"/>
                      <a:pt x="261" y="98"/>
                    </a:cubicBezTo>
                    <a:cubicBezTo>
                      <a:pt x="249" y="110"/>
                      <a:pt x="238" y="118"/>
                      <a:pt x="218" y="110"/>
                    </a:cubicBezTo>
                    <a:cubicBezTo>
                      <a:pt x="204" y="106"/>
                      <a:pt x="185" y="115"/>
                      <a:pt x="169" y="122"/>
                    </a:cubicBezTo>
                    <a:cubicBezTo>
                      <a:pt x="170" y="122"/>
                      <a:pt x="172" y="123"/>
                      <a:pt x="173" y="123"/>
                    </a:cubicBezTo>
                    <a:cubicBezTo>
                      <a:pt x="223" y="119"/>
                      <a:pt x="233" y="126"/>
                      <a:pt x="236" y="176"/>
                    </a:cubicBezTo>
                    <a:cubicBezTo>
                      <a:pt x="237" y="213"/>
                      <a:pt x="235" y="250"/>
                      <a:pt x="231" y="287"/>
                    </a:cubicBezTo>
                    <a:cubicBezTo>
                      <a:pt x="229" y="312"/>
                      <a:pt x="216" y="318"/>
                      <a:pt x="184" y="314"/>
                    </a:cubicBezTo>
                    <a:close/>
                    <a:moveTo>
                      <a:pt x="92" y="230"/>
                    </a:moveTo>
                    <a:cubicBezTo>
                      <a:pt x="94" y="232"/>
                      <a:pt x="95" y="234"/>
                      <a:pt x="97" y="236"/>
                    </a:cubicBezTo>
                    <a:cubicBezTo>
                      <a:pt x="109" y="232"/>
                      <a:pt x="120" y="226"/>
                      <a:pt x="132" y="224"/>
                    </a:cubicBezTo>
                    <a:cubicBezTo>
                      <a:pt x="139" y="223"/>
                      <a:pt x="146" y="229"/>
                      <a:pt x="154" y="232"/>
                    </a:cubicBezTo>
                    <a:cubicBezTo>
                      <a:pt x="148" y="237"/>
                      <a:pt x="144" y="244"/>
                      <a:pt x="137" y="247"/>
                    </a:cubicBezTo>
                    <a:cubicBezTo>
                      <a:pt x="126" y="252"/>
                      <a:pt x="114" y="253"/>
                      <a:pt x="104" y="259"/>
                    </a:cubicBezTo>
                    <a:cubicBezTo>
                      <a:pt x="98" y="261"/>
                      <a:pt x="96" y="269"/>
                      <a:pt x="92" y="274"/>
                    </a:cubicBezTo>
                    <a:cubicBezTo>
                      <a:pt x="163" y="254"/>
                      <a:pt x="183" y="217"/>
                      <a:pt x="159" y="154"/>
                    </a:cubicBezTo>
                    <a:cubicBezTo>
                      <a:pt x="149" y="159"/>
                      <a:pt x="140" y="166"/>
                      <a:pt x="129" y="169"/>
                    </a:cubicBezTo>
                    <a:cubicBezTo>
                      <a:pt x="124" y="170"/>
                      <a:pt x="116" y="166"/>
                      <a:pt x="110" y="164"/>
                    </a:cubicBezTo>
                    <a:cubicBezTo>
                      <a:pt x="112" y="158"/>
                      <a:pt x="111" y="149"/>
                      <a:pt x="115" y="145"/>
                    </a:cubicBezTo>
                    <a:cubicBezTo>
                      <a:pt x="124" y="138"/>
                      <a:pt x="134" y="134"/>
                      <a:pt x="144" y="128"/>
                    </a:cubicBezTo>
                    <a:cubicBezTo>
                      <a:pt x="144" y="128"/>
                      <a:pt x="144" y="127"/>
                      <a:pt x="143" y="126"/>
                    </a:cubicBezTo>
                    <a:cubicBezTo>
                      <a:pt x="125" y="132"/>
                      <a:pt x="107" y="138"/>
                      <a:pt x="95" y="142"/>
                    </a:cubicBezTo>
                    <a:cubicBezTo>
                      <a:pt x="98" y="161"/>
                      <a:pt x="101" y="176"/>
                      <a:pt x="103" y="191"/>
                    </a:cubicBezTo>
                    <a:cubicBezTo>
                      <a:pt x="116" y="188"/>
                      <a:pt x="128" y="184"/>
                      <a:pt x="140" y="182"/>
                    </a:cubicBezTo>
                    <a:cubicBezTo>
                      <a:pt x="145" y="182"/>
                      <a:pt x="151" y="185"/>
                      <a:pt x="157" y="187"/>
                    </a:cubicBezTo>
                    <a:cubicBezTo>
                      <a:pt x="153" y="191"/>
                      <a:pt x="151" y="198"/>
                      <a:pt x="146" y="201"/>
                    </a:cubicBezTo>
                    <a:cubicBezTo>
                      <a:pt x="133" y="207"/>
                      <a:pt x="119" y="211"/>
                      <a:pt x="106" y="218"/>
                    </a:cubicBezTo>
                    <a:cubicBezTo>
                      <a:pt x="100" y="220"/>
                      <a:pt x="97" y="226"/>
                      <a:pt x="92" y="230"/>
                    </a:cubicBezTo>
                    <a:close/>
                    <a:moveTo>
                      <a:pt x="181" y="90"/>
                    </a:moveTo>
                    <a:cubicBezTo>
                      <a:pt x="210" y="90"/>
                      <a:pt x="221" y="78"/>
                      <a:pt x="230" y="41"/>
                    </a:cubicBezTo>
                    <a:cubicBezTo>
                      <a:pt x="197" y="40"/>
                      <a:pt x="183" y="59"/>
                      <a:pt x="181" y="90"/>
                    </a:cubicBezTo>
                    <a:close/>
                    <a:moveTo>
                      <a:pt x="155" y="61"/>
                    </a:moveTo>
                    <a:cubicBezTo>
                      <a:pt x="143" y="66"/>
                      <a:pt x="135" y="69"/>
                      <a:pt x="128" y="71"/>
                    </a:cubicBezTo>
                    <a:cubicBezTo>
                      <a:pt x="128" y="83"/>
                      <a:pt x="128" y="92"/>
                      <a:pt x="128" y="102"/>
                    </a:cubicBezTo>
                    <a:cubicBezTo>
                      <a:pt x="155" y="101"/>
                      <a:pt x="146" y="79"/>
                      <a:pt x="155"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54"/>
              <p:cNvSpPr>
                <a:spLocks/>
              </p:cNvSpPr>
              <p:nvPr/>
            </p:nvSpPr>
            <p:spPr bwMode="auto">
              <a:xfrm>
                <a:off x="5414136" y="2371765"/>
                <a:ext cx="305022" cy="401643"/>
              </a:xfrm>
              <a:custGeom>
                <a:avLst/>
                <a:gdLst>
                  <a:gd name="T0" fmla="*/ 58 w 162"/>
                  <a:gd name="T1" fmla="*/ 115 h 212"/>
                  <a:gd name="T2" fmla="*/ 87 w 162"/>
                  <a:gd name="T3" fmla="*/ 70 h 212"/>
                  <a:gd name="T4" fmla="*/ 52 w 162"/>
                  <a:gd name="T5" fmla="*/ 68 h 212"/>
                  <a:gd name="T6" fmla="*/ 54 w 162"/>
                  <a:gd name="T7" fmla="*/ 45 h 212"/>
                  <a:gd name="T8" fmla="*/ 93 w 162"/>
                  <a:gd name="T9" fmla="*/ 14 h 212"/>
                  <a:gd name="T10" fmla="*/ 129 w 162"/>
                  <a:gd name="T11" fmla="*/ 12 h 212"/>
                  <a:gd name="T12" fmla="*/ 156 w 162"/>
                  <a:gd name="T13" fmla="*/ 51 h 212"/>
                  <a:gd name="T14" fmla="*/ 135 w 162"/>
                  <a:gd name="T15" fmla="*/ 103 h 212"/>
                  <a:gd name="T16" fmla="*/ 120 w 162"/>
                  <a:gd name="T17" fmla="*/ 135 h 212"/>
                  <a:gd name="T18" fmla="*/ 75 w 162"/>
                  <a:gd name="T19" fmla="*/ 150 h 212"/>
                  <a:gd name="T20" fmla="*/ 67 w 162"/>
                  <a:gd name="T21" fmla="*/ 164 h 212"/>
                  <a:gd name="T22" fmla="*/ 65 w 162"/>
                  <a:gd name="T23" fmla="*/ 196 h 212"/>
                  <a:gd name="T24" fmla="*/ 51 w 162"/>
                  <a:gd name="T25" fmla="*/ 210 h 212"/>
                  <a:gd name="T26" fmla="*/ 34 w 162"/>
                  <a:gd name="T27" fmla="*/ 201 h 212"/>
                  <a:gd name="T28" fmla="*/ 18 w 162"/>
                  <a:gd name="T29" fmla="*/ 163 h 212"/>
                  <a:gd name="T30" fmla="*/ 0 w 162"/>
                  <a:gd name="T31" fmla="*/ 78 h 212"/>
                  <a:gd name="T32" fmla="*/ 0 w 162"/>
                  <a:gd name="T33" fmla="*/ 76 h 212"/>
                  <a:gd name="T34" fmla="*/ 9 w 162"/>
                  <a:gd name="T35" fmla="*/ 41 h 212"/>
                  <a:gd name="T36" fmla="*/ 36 w 162"/>
                  <a:gd name="T37" fmla="*/ 63 h 212"/>
                  <a:gd name="T38" fmla="*/ 58 w 162"/>
                  <a:gd name="T39" fmla="*/ 11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212">
                    <a:moveTo>
                      <a:pt x="58" y="115"/>
                    </a:moveTo>
                    <a:cubicBezTo>
                      <a:pt x="90" y="103"/>
                      <a:pt x="90" y="103"/>
                      <a:pt x="87" y="70"/>
                    </a:cubicBezTo>
                    <a:cubicBezTo>
                      <a:pt x="75" y="70"/>
                      <a:pt x="62" y="73"/>
                      <a:pt x="52" y="68"/>
                    </a:cubicBezTo>
                    <a:cubicBezTo>
                      <a:pt x="41" y="63"/>
                      <a:pt x="39" y="51"/>
                      <a:pt x="54" y="45"/>
                    </a:cubicBezTo>
                    <a:cubicBezTo>
                      <a:pt x="69" y="38"/>
                      <a:pt x="83" y="30"/>
                      <a:pt x="93" y="14"/>
                    </a:cubicBezTo>
                    <a:cubicBezTo>
                      <a:pt x="102" y="0"/>
                      <a:pt x="117" y="6"/>
                      <a:pt x="129" y="12"/>
                    </a:cubicBezTo>
                    <a:cubicBezTo>
                      <a:pt x="146" y="20"/>
                      <a:pt x="162" y="30"/>
                      <a:pt x="156" y="51"/>
                    </a:cubicBezTo>
                    <a:cubicBezTo>
                      <a:pt x="151" y="69"/>
                      <a:pt x="142" y="85"/>
                      <a:pt x="135" y="103"/>
                    </a:cubicBezTo>
                    <a:cubicBezTo>
                      <a:pt x="148" y="123"/>
                      <a:pt x="145" y="128"/>
                      <a:pt x="120" y="135"/>
                    </a:cubicBezTo>
                    <a:cubicBezTo>
                      <a:pt x="105" y="139"/>
                      <a:pt x="90" y="143"/>
                      <a:pt x="75" y="150"/>
                    </a:cubicBezTo>
                    <a:cubicBezTo>
                      <a:pt x="71" y="151"/>
                      <a:pt x="67" y="159"/>
                      <a:pt x="67" y="164"/>
                    </a:cubicBezTo>
                    <a:cubicBezTo>
                      <a:pt x="65" y="175"/>
                      <a:pt x="67" y="186"/>
                      <a:pt x="65" y="196"/>
                    </a:cubicBezTo>
                    <a:cubicBezTo>
                      <a:pt x="63" y="202"/>
                      <a:pt x="57" y="209"/>
                      <a:pt x="51" y="210"/>
                    </a:cubicBezTo>
                    <a:cubicBezTo>
                      <a:pt x="46" y="212"/>
                      <a:pt x="37" y="206"/>
                      <a:pt x="34" y="201"/>
                    </a:cubicBezTo>
                    <a:cubicBezTo>
                      <a:pt x="27" y="190"/>
                      <a:pt x="21" y="177"/>
                      <a:pt x="18" y="163"/>
                    </a:cubicBezTo>
                    <a:cubicBezTo>
                      <a:pt x="11" y="135"/>
                      <a:pt x="6" y="106"/>
                      <a:pt x="0" y="78"/>
                    </a:cubicBezTo>
                    <a:cubicBezTo>
                      <a:pt x="0" y="77"/>
                      <a:pt x="0" y="76"/>
                      <a:pt x="0" y="76"/>
                    </a:cubicBezTo>
                    <a:cubicBezTo>
                      <a:pt x="3" y="64"/>
                      <a:pt x="6" y="53"/>
                      <a:pt x="9" y="41"/>
                    </a:cubicBezTo>
                    <a:cubicBezTo>
                      <a:pt x="18" y="48"/>
                      <a:pt x="31" y="53"/>
                      <a:pt x="36" y="63"/>
                    </a:cubicBezTo>
                    <a:cubicBezTo>
                      <a:pt x="46" y="79"/>
                      <a:pt x="51" y="97"/>
                      <a:pt x="5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55"/>
              <p:cNvSpPr>
                <a:spLocks/>
              </p:cNvSpPr>
              <p:nvPr/>
            </p:nvSpPr>
            <p:spPr bwMode="auto">
              <a:xfrm>
                <a:off x="5330776" y="1854554"/>
                <a:ext cx="414905" cy="363752"/>
              </a:xfrm>
              <a:custGeom>
                <a:avLst/>
                <a:gdLst>
                  <a:gd name="T0" fmla="*/ 187 w 220"/>
                  <a:gd name="T1" fmla="*/ 84 h 192"/>
                  <a:gd name="T2" fmla="*/ 200 w 220"/>
                  <a:gd name="T3" fmla="*/ 83 h 192"/>
                  <a:gd name="T4" fmla="*/ 219 w 220"/>
                  <a:gd name="T5" fmla="*/ 102 h 192"/>
                  <a:gd name="T6" fmla="*/ 206 w 220"/>
                  <a:gd name="T7" fmla="*/ 124 h 192"/>
                  <a:gd name="T8" fmla="*/ 52 w 220"/>
                  <a:gd name="T9" fmla="*/ 185 h 192"/>
                  <a:gd name="T10" fmla="*/ 16 w 220"/>
                  <a:gd name="T11" fmla="*/ 180 h 192"/>
                  <a:gd name="T12" fmla="*/ 1 w 220"/>
                  <a:gd name="T13" fmla="*/ 152 h 192"/>
                  <a:gd name="T14" fmla="*/ 24 w 220"/>
                  <a:gd name="T15" fmla="*/ 138 h 192"/>
                  <a:gd name="T16" fmla="*/ 149 w 220"/>
                  <a:gd name="T17" fmla="*/ 100 h 192"/>
                  <a:gd name="T18" fmla="*/ 116 w 220"/>
                  <a:gd name="T19" fmla="*/ 59 h 192"/>
                  <a:gd name="T20" fmla="*/ 108 w 220"/>
                  <a:gd name="T21" fmla="*/ 14 h 192"/>
                  <a:gd name="T22" fmla="*/ 156 w 220"/>
                  <a:gd name="T23" fmla="*/ 17 h 192"/>
                  <a:gd name="T24" fmla="*/ 187 w 220"/>
                  <a:gd name="T25" fmla="*/ 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192">
                    <a:moveTo>
                      <a:pt x="187" y="84"/>
                    </a:moveTo>
                    <a:cubicBezTo>
                      <a:pt x="193" y="84"/>
                      <a:pt x="198" y="82"/>
                      <a:pt x="200" y="83"/>
                    </a:cubicBezTo>
                    <a:cubicBezTo>
                      <a:pt x="208" y="89"/>
                      <a:pt x="218" y="95"/>
                      <a:pt x="219" y="102"/>
                    </a:cubicBezTo>
                    <a:cubicBezTo>
                      <a:pt x="220" y="109"/>
                      <a:pt x="212" y="122"/>
                      <a:pt x="206" y="124"/>
                    </a:cubicBezTo>
                    <a:cubicBezTo>
                      <a:pt x="151" y="136"/>
                      <a:pt x="101" y="158"/>
                      <a:pt x="52" y="185"/>
                    </a:cubicBezTo>
                    <a:cubicBezTo>
                      <a:pt x="39" y="192"/>
                      <a:pt x="26" y="192"/>
                      <a:pt x="16" y="180"/>
                    </a:cubicBezTo>
                    <a:cubicBezTo>
                      <a:pt x="9" y="172"/>
                      <a:pt x="2" y="162"/>
                      <a:pt x="1" y="152"/>
                    </a:cubicBezTo>
                    <a:cubicBezTo>
                      <a:pt x="0" y="148"/>
                      <a:pt x="15" y="140"/>
                      <a:pt x="24" y="138"/>
                    </a:cubicBezTo>
                    <a:cubicBezTo>
                      <a:pt x="64" y="125"/>
                      <a:pt x="105" y="113"/>
                      <a:pt x="149" y="100"/>
                    </a:cubicBezTo>
                    <a:cubicBezTo>
                      <a:pt x="137" y="85"/>
                      <a:pt x="126" y="72"/>
                      <a:pt x="116" y="59"/>
                    </a:cubicBezTo>
                    <a:cubicBezTo>
                      <a:pt x="107" y="45"/>
                      <a:pt x="94" y="29"/>
                      <a:pt x="108" y="14"/>
                    </a:cubicBezTo>
                    <a:cubicBezTo>
                      <a:pt x="122" y="0"/>
                      <a:pt x="140" y="7"/>
                      <a:pt x="156" y="17"/>
                    </a:cubicBezTo>
                    <a:cubicBezTo>
                      <a:pt x="181" y="32"/>
                      <a:pt x="201" y="50"/>
                      <a:pt x="187"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56"/>
              <p:cNvSpPr>
                <a:spLocks/>
              </p:cNvSpPr>
              <p:nvPr/>
            </p:nvSpPr>
            <p:spPr bwMode="auto">
              <a:xfrm>
                <a:off x="5959763" y="2678680"/>
                <a:ext cx="257658" cy="215978"/>
              </a:xfrm>
              <a:custGeom>
                <a:avLst/>
                <a:gdLst>
                  <a:gd name="T0" fmla="*/ 49 w 137"/>
                  <a:gd name="T1" fmla="*/ 5 h 114"/>
                  <a:gd name="T2" fmla="*/ 117 w 137"/>
                  <a:gd name="T3" fmla="*/ 48 h 114"/>
                  <a:gd name="T4" fmla="*/ 120 w 137"/>
                  <a:gd name="T5" fmla="*/ 99 h 114"/>
                  <a:gd name="T6" fmla="*/ 83 w 137"/>
                  <a:gd name="T7" fmla="*/ 102 h 114"/>
                  <a:gd name="T8" fmla="*/ 8 w 137"/>
                  <a:gd name="T9" fmla="*/ 14 h 114"/>
                  <a:gd name="T10" fmla="*/ 18 w 137"/>
                  <a:gd name="T11" fmla="*/ 0 h 114"/>
                  <a:gd name="T12" fmla="*/ 49 w 137"/>
                  <a:gd name="T13" fmla="*/ 5 h 114"/>
                  <a:gd name="T14" fmla="*/ 49 w 137"/>
                  <a:gd name="T15" fmla="*/ 5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7" h="114">
                    <a:moveTo>
                      <a:pt x="49" y="5"/>
                    </a:moveTo>
                    <a:cubicBezTo>
                      <a:pt x="71" y="19"/>
                      <a:pt x="95" y="32"/>
                      <a:pt x="117" y="48"/>
                    </a:cubicBezTo>
                    <a:cubicBezTo>
                      <a:pt x="137" y="63"/>
                      <a:pt x="137" y="81"/>
                      <a:pt x="120" y="99"/>
                    </a:cubicBezTo>
                    <a:cubicBezTo>
                      <a:pt x="109" y="112"/>
                      <a:pt x="95" y="114"/>
                      <a:pt x="83" y="102"/>
                    </a:cubicBezTo>
                    <a:cubicBezTo>
                      <a:pt x="57" y="74"/>
                      <a:pt x="33" y="44"/>
                      <a:pt x="8" y="14"/>
                    </a:cubicBezTo>
                    <a:cubicBezTo>
                      <a:pt x="0" y="4"/>
                      <a:pt x="9" y="0"/>
                      <a:pt x="18" y="0"/>
                    </a:cubicBezTo>
                    <a:cubicBezTo>
                      <a:pt x="29" y="1"/>
                      <a:pt x="39" y="4"/>
                      <a:pt x="49" y="5"/>
                    </a:cubicBezTo>
                    <a:cubicBezTo>
                      <a:pt x="49" y="5"/>
                      <a:pt x="49" y="5"/>
                      <a:pt x="4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57"/>
              <p:cNvSpPr>
                <a:spLocks/>
              </p:cNvSpPr>
              <p:nvPr/>
            </p:nvSpPr>
            <p:spPr bwMode="auto">
              <a:xfrm>
                <a:off x="6774416" y="3161788"/>
                <a:ext cx="178087" cy="166720"/>
              </a:xfrm>
              <a:custGeom>
                <a:avLst/>
                <a:gdLst>
                  <a:gd name="T0" fmla="*/ 95 w 95"/>
                  <a:gd name="T1" fmla="*/ 58 h 88"/>
                  <a:gd name="T2" fmla="*/ 75 w 95"/>
                  <a:gd name="T3" fmla="*/ 84 h 88"/>
                  <a:gd name="T4" fmla="*/ 44 w 95"/>
                  <a:gd name="T5" fmla="*/ 79 h 88"/>
                  <a:gd name="T6" fmla="*/ 6 w 95"/>
                  <a:gd name="T7" fmla="*/ 39 h 88"/>
                  <a:gd name="T8" fmla="*/ 3 w 95"/>
                  <a:gd name="T9" fmla="*/ 10 h 88"/>
                  <a:gd name="T10" fmla="*/ 29 w 95"/>
                  <a:gd name="T11" fmla="*/ 1 h 88"/>
                  <a:gd name="T12" fmla="*/ 95 w 95"/>
                  <a:gd name="T13" fmla="*/ 58 h 88"/>
                </a:gdLst>
                <a:ahLst/>
                <a:cxnLst>
                  <a:cxn ang="0">
                    <a:pos x="T0" y="T1"/>
                  </a:cxn>
                  <a:cxn ang="0">
                    <a:pos x="T2" y="T3"/>
                  </a:cxn>
                  <a:cxn ang="0">
                    <a:pos x="T4" y="T5"/>
                  </a:cxn>
                  <a:cxn ang="0">
                    <a:pos x="T6" y="T7"/>
                  </a:cxn>
                  <a:cxn ang="0">
                    <a:pos x="T8" y="T9"/>
                  </a:cxn>
                  <a:cxn ang="0">
                    <a:pos x="T10" y="T11"/>
                  </a:cxn>
                  <a:cxn ang="0">
                    <a:pos x="T12" y="T13"/>
                  </a:cxn>
                </a:cxnLst>
                <a:rect l="0" t="0" r="r" b="b"/>
                <a:pathLst>
                  <a:path w="95" h="88">
                    <a:moveTo>
                      <a:pt x="95" y="58"/>
                    </a:moveTo>
                    <a:cubicBezTo>
                      <a:pt x="88" y="67"/>
                      <a:pt x="84" y="80"/>
                      <a:pt x="75" y="84"/>
                    </a:cubicBezTo>
                    <a:cubicBezTo>
                      <a:pt x="67" y="88"/>
                      <a:pt x="52" y="85"/>
                      <a:pt x="44" y="79"/>
                    </a:cubicBezTo>
                    <a:cubicBezTo>
                      <a:pt x="30" y="68"/>
                      <a:pt x="16" y="54"/>
                      <a:pt x="6" y="39"/>
                    </a:cubicBezTo>
                    <a:cubicBezTo>
                      <a:pt x="1" y="32"/>
                      <a:pt x="0" y="18"/>
                      <a:pt x="3" y="10"/>
                    </a:cubicBezTo>
                    <a:cubicBezTo>
                      <a:pt x="7" y="4"/>
                      <a:pt x="20" y="0"/>
                      <a:pt x="29" y="1"/>
                    </a:cubicBezTo>
                    <a:cubicBezTo>
                      <a:pt x="64" y="2"/>
                      <a:pt x="91" y="26"/>
                      <a:pt x="9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58"/>
              <p:cNvSpPr>
                <a:spLocks/>
              </p:cNvSpPr>
              <p:nvPr/>
            </p:nvSpPr>
            <p:spPr bwMode="auto">
              <a:xfrm>
                <a:off x="5419819" y="2263775"/>
                <a:ext cx="270920" cy="145880"/>
              </a:xfrm>
              <a:custGeom>
                <a:avLst/>
                <a:gdLst>
                  <a:gd name="T0" fmla="*/ 124 w 144"/>
                  <a:gd name="T1" fmla="*/ 0 h 77"/>
                  <a:gd name="T2" fmla="*/ 144 w 144"/>
                  <a:gd name="T3" fmla="*/ 21 h 77"/>
                  <a:gd name="T4" fmla="*/ 127 w 144"/>
                  <a:gd name="T5" fmla="*/ 36 h 77"/>
                  <a:gd name="T6" fmla="*/ 53 w 144"/>
                  <a:gd name="T7" fmla="*/ 71 h 77"/>
                  <a:gd name="T8" fmla="*/ 19 w 144"/>
                  <a:gd name="T9" fmla="*/ 76 h 77"/>
                  <a:gd name="T10" fmla="*/ 2 w 144"/>
                  <a:gd name="T11" fmla="*/ 59 h 77"/>
                  <a:gd name="T12" fmla="*/ 9 w 144"/>
                  <a:gd name="T13" fmla="*/ 41 h 77"/>
                  <a:gd name="T14" fmla="*/ 124 w 144"/>
                  <a:gd name="T15" fmla="*/ 0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77">
                    <a:moveTo>
                      <a:pt x="124" y="0"/>
                    </a:moveTo>
                    <a:cubicBezTo>
                      <a:pt x="130" y="7"/>
                      <a:pt x="137" y="14"/>
                      <a:pt x="144" y="21"/>
                    </a:cubicBezTo>
                    <a:cubicBezTo>
                      <a:pt x="138" y="26"/>
                      <a:pt x="133" y="33"/>
                      <a:pt x="127" y="36"/>
                    </a:cubicBezTo>
                    <a:cubicBezTo>
                      <a:pt x="103" y="49"/>
                      <a:pt x="78" y="61"/>
                      <a:pt x="53" y="71"/>
                    </a:cubicBezTo>
                    <a:cubicBezTo>
                      <a:pt x="42" y="75"/>
                      <a:pt x="30" y="77"/>
                      <a:pt x="19" y="76"/>
                    </a:cubicBezTo>
                    <a:cubicBezTo>
                      <a:pt x="12" y="75"/>
                      <a:pt x="5" y="66"/>
                      <a:pt x="2" y="59"/>
                    </a:cubicBezTo>
                    <a:cubicBezTo>
                      <a:pt x="0" y="54"/>
                      <a:pt x="5" y="42"/>
                      <a:pt x="9" y="41"/>
                    </a:cubicBezTo>
                    <a:cubicBezTo>
                      <a:pt x="46" y="27"/>
                      <a:pt x="83" y="14"/>
                      <a:pt x="1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59"/>
              <p:cNvSpPr>
                <a:spLocks/>
              </p:cNvSpPr>
              <p:nvPr/>
            </p:nvSpPr>
            <p:spPr bwMode="auto">
              <a:xfrm>
                <a:off x="5478550" y="2146314"/>
                <a:ext cx="206506" cy="130724"/>
              </a:xfrm>
              <a:custGeom>
                <a:avLst/>
                <a:gdLst>
                  <a:gd name="T0" fmla="*/ 17 w 110"/>
                  <a:gd name="T1" fmla="*/ 69 h 69"/>
                  <a:gd name="T2" fmla="*/ 1 w 110"/>
                  <a:gd name="T3" fmla="*/ 51 h 69"/>
                  <a:gd name="T4" fmla="*/ 12 w 110"/>
                  <a:gd name="T5" fmla="*/ 29 h 69"/>
                  <a:gd name="T6" fmla="*/ 73 w 110"/>
                  <a:gd name="T7" fmla="*/ 5 h 69"/>
                  <a:gd name="T8" fmla="*/ 104 w 110"/>
                  <a:gd name="T9" fmla="*/ 20 h 69"/>
                  <a:gd name="T10" fmla="*/ 88 w 110"/>
                  <a:gd name="T11" fmla="*/ 42 h 69"/>
                  <a:gd name="T12" fmla="*/ 17 w 110"/>
                  <a:gd name="T13" fmla="*/ 69 h 69"/>
                </a:gdLst>
                <a:ahLst/>
                <a:cxnLst>
                  <a:cxn ang="0">
                    <a:pos x="T0" y="T1"/>
                  </a:cxn>
                  <a:cxn ang="0">
                    <a:pos x="T2" y="T3"/>
                  </a:cxn>
                  <a:cxn ang="0">
                    <a:pos x="T4" y="T5"/>
                  </a:cxn>
                  <a:cxn ang="0">
                    <a:pos x="T6" y="T7"/>
                  </a:cxn>
                  <a:cxn ang="0">
                    <a:pos x="T8" y="T9"/>
                  </a:cxn>
                  <a:cxn ang="0">
                    <a:pos x="T10" y="T11"/>
                  </a:cxn>
                  <a:cxn ang="0">
                    <a:pos x="T12" y="T13"/>
                  </a:cxn>
                </a:cxnLst>
                <a:rect l="0" t="0" r="r" b="b"/>
                <a:pathLst>
                  <a:path w="110" h="69">
                    <a:moveTo>
                      <a:pt x="17" y="69"/>
                    </a:moveTo>
                    <a:cubicBezTo>
                      <a:pt x="12" y="63"/>
                      <a:pt x="2" y="57"/>
                      <a:pt x="1" y="51"/>
                    </a:cubicBezTo>
                    <a:cubicBezTo>
                      <a:pt x="0" y="44"/>
                      <a:pt x="6" y="32"/>
                      <a:pt x="12" y="29"/>
                    </a:cubicBezTo>
                    <a:cubicBezTo>
                      <a:pt x="32" y="19"/>
                      <a:pt x="53" y="13"/>
                      <a:pt x="73" y="5"/>
                    </a:cubicBezTo>
                    <a:cubicBezTo>
                      <a:pt x="88" y="0"/>
                      <a:pt x="99" y="7"/>
                      <a:pt x="104" y="20"/>
                    </a:cubicBezTo>
                    <a:cubicBezTo>
                      <a:pt x="110" y="34"/>
                      <a:pt x="97" y="38"/>
                      <a:pt x="88" y="42"/>
                    </a:cubicBezTo>
                    <a:cubicBezTo>
                      <a:pt x="66" y="51"/>
                      <a:pt x="43" y="59"/>
                      <a:pt x="17"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37" name="组合 136"/>
            <p:cNvGrpSpPr/>
            <p:nvPr/>
          </p:nvGrpSpPr>
          <p:grpSpPr>
            <a:xfrm>
              <a:off x="341200" y="188913"/>
              <a:ext cx="2230827" cy="503237"/>
              <a:chOff x="331788" y="2035175"/>
              <a:chExt cx="11231562" cy="2533651"/>
            </a:xfrm>
          </p:grpSpPr>
          <p:sp>
            <p:nvSpPr>
              <p:cNvPr id="138" name="Freeform 5"/>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6"/>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7"/>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8"/>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9"/>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0"/>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2"/>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3"/>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5"/>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Rectangle 16"/>
              <p:cNvSpPr>
                <a:spLocks noChangeArrowheads="1"/>
              </p:cNvSpPr>
              <p:nvPr/>
            </p:nvSpPr>
            <p:spPr bwMode="auto">
              <a:xfrm>
                <a:off x="6751638" y="4116388"/>
                <a:ext cx="6985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7"/>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8"/>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9"/>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20"/>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21"/>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22"/>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23"/>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24"/>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25"/>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26"/>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Rectangle 27"/>
              <p:cNvSpPr>
                <a:spLocks noChangeArrowheads="1"/>
              </p:cNvSpPr>
              <p:nvPr/>
            </p:nvSpPr>
            <p:spPr bwMode="auto">
              <a:xfrm>
                <a:off x="9848850" y="4116388"/>
                <a:ext cx="7620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8"/>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29"/>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30"/>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31"/>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Rectangle 32"/>
              <p:cNvSpPr>
                <a:spLocks noChangeArrowheads="1"/>
              </p:cNvSpPr>
              <p:nvPr/>
            </p:nvSpPr>
            <p:spPr bwMode="auto">
              <a:xfrm>
                <a:off x="10968038" y="4116388"/>
                <a:ext cx="68262"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33"/>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34"/>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35"/>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36"/>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37"/>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38"/>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39"/>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0"/>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1"/>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2"/>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3"/>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4"/>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5"/>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7"/>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8"/>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9"/>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50"/>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51"/>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52"/>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53"/>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54"/>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55"/>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56"/>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57"/>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58"/>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59"/>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60"/>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61"/>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62"/>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63"/>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64"/>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65"/>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66"/>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67"/>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68"/>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69"/>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70"/>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71"/>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72"/>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73"/>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74"/>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75"/>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76"/>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77"/>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78"/>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79"/>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80"/>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81"/>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121" name="图片 120">
            <a:extLst>
              <a:ext uri="{FF2B5EF4-FFF2-40B4-BE49-F238E27FC236}">
                <a16:creationId xmlns:a16="http://schemas.microsoft.com/office/drawing/2014/main" id="{DC556C50-8125-4E87-9620-18988906180E}"/>
              </a:ext>
            </a:extLst>
          </p:cNvPr>
          <p:cNvPicPr>
            <a:picLocks noChangeAspect="1"/>
          </p:cNvPicPr>
          <p:nvPr/>
        </p:nvPicPr>
        <p:blipFill>
          <a:blip r:embed="rId3" cstate="print">
            <a:clrChange>
              <a:clrFrom>
                <a:srgbClr val="FFFFFF"/>
              </a:clrFrom>
              <a:clrTo>
                <a:srgbClr val="FFFFFF">
                  <a:alpha val="0"/>
                </a:srgbClr>
              </a:clrTo>
            </a:clrChange>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8799048" y="5901299"/>
            <a:ext cx="3421791" cy="1052495"/>
          </a:xfrm>
          <a:prstGeom prst="rect">
            <a:avLst/>
          </a:prstGeom>
        </p:spPr>
      </p:pic>
      <p:sp>
        <p:nvSpPr>
          <p:cNvPr id="29" name="日期占位符 28">
            <a:extLst>
              <a:ext uri="{FF2B5EF4-FFF2-40B4-BE49-F238E27FC236}">
                <a16:creationId xmlns:a16="http://schemas.microsoft.com/office/drawing/2014/main" id="{85323070-A071-49A8-9D41-1DAD09604066}"/>
              </a:ext>
            </a:extLst>
          </p:cNvPr>
          <p:cNvSpPr>
            <a:spLocks noGrp="1"/>
          </p:cNvSpPr>
          <p:nvPr>
            <p:ph type="dt" sz="half" idx="10"/>
          </p:nvPr>
        </p:nvSpPr>
        <p:spPr/>
        <p:txBody>
          <a:bodyPr/>
          <a:lstStyle/>
          <a:p>
            <a:fld id="{5AE345C1-2516-47EE-AC09-1B72B53C4DA1}" type="datetime1">
              <a:rPr lang="zh-CN" altLang="en-US" smtClean="0"/>
              <a:t>2022/9/15</a:t>
            </a:fld>
            <a:endParaRPr lang="zh-CN" altLang="en-US"/>
          </a:p>
        </p:txBody>
      </p:sp>
      <p:sp>
        <p:nvSpPr>
          <p:cNvPr id="30" name="灯片编号占位符 29">
            <a:extLst>
              <a:ext uri="{FF2B5EF4-FFF2-40B4-BE49-F238E27FC236}">
                <a16:creationId xmlns:a16="http://schemas.microsoft.com/office/drawing/2014/main" id="{FAACD7B1-4600-43E1-B0BD-C5614B7C823E}"/>
              </a:ext>
            </a:extLst>
          </p:cNvPr>
          <p:cNvSpPr>
            <a:spLocks noGrp="1"/>
          </p:cNvSpPr>
          <p:nvPr>
            <p:ph type="sldNum" sz="quarter" idx="12"/>
          </p:nvPr>
        </p:nvSpPr>
        <p:spPr/>
        <p:txBody>
          <a:bodyPr/>
          <a:lstStyle/>
          <a:p>
            <a:fld id="{42869E5F-75D2-4094-94EE-8F91CC9A6EB9}" type="slidenum">
              <a:rPr lang="zh-CN" altLang="en-US" smtClean="0"/>
              <a:t>10</a:t>
            </a:fld>
            <a:endParaRPr lang="zh-CN" altLang="en-US"/>
          </a:p>
        </p:txBody>
      </p:sp>
      <p:sp>
        <p:nvSpPr>
          <p:cNvPr id="3" name="矩形 2">
            <a:extLst>
              <a:ext uri="{FF2B5EF4-FFF2-40B4-BE49-F238E27FC236}">
                <a16:creationId xmlns:a16="http://schemas.microsoft.com/office/drawing/2014/main" id="{5E2F3F9E-B0E8-4F9C-A1ED-AA478747C7E1}"/>
              </a:ext>
            </a:extLst>
          </p:cNvPr>
          <p:cNvSpPr/>
          <p:nvPr/>
        </p:nvSpPr>
        <p:spPr>
          <a:xfrm>
            <a:off x="6954297" y="93419"/>
            <a:ext cx="3666800" cy="492443"/>
          </a:xfrm>
          <a:prstGeom prst="rect">
            <a:avLst/>
          </a:prstGeom>
        </p:spPr>
        <p:txBody>
          <a:bodyPr wrap="square">
            <a:spAutoFit/>
          </a:bodyPr>
          <a:lstStyle/>
          <a:p>
            <a:pPr>
              <a:lnSpc>
                <a:spcPct val="130000"/>
              </a:lnSpc>
            </a:pPr>
            <a:r>
              <a:rPr lang="zh-CN" altLang="zh-CN" sz="2000" dirty="0">
                <a:latin typeface="仿宋" panose="02010609060101010101" pitchFamily="49" charset="-122"/>
                <a:ea typeface="仿宋" panose="02010609060101010101" pitchFamily="49" charset="-122"/>
              </a:rPr>
              <a:t>“线上</a:t>
            </a:r>
            <a:r>
              <a:rPr lang="en-US" altLang="zh-CN" sz="2000" dirty="0">
                <a:latin typeface="仿宋" panose="02010609060101010101" pitchFamily="49" charset="-122"/>
                <a:ea typeface="仿宋" panose="02010609060101010101" pitchFamily="49" charset="-122"/>
              </a:rPr>
              <a:t>+</a:t>
            </a:r>
            <a:r>
              <a:rPr lang="zh-CN" altLang="zh-CN" sz="2000" dirty="0">
                <a:latin typeface="仿宋" panose="02010609060101010101" pitchFamily="49" charset="-122"/>
                <a:ea typeface="仿宋" panose="02010609060101010101" pitchFamily="49" charset="-122"/>
              </a:rPr>
              <a:t>线下”混合式实验教学</a:t>
            </a:r>
            <a:endParaRPr lang="zh-CN" altLang="en-US" sz="2000" dirty="0">
              <a:latin typeface="仿宋" panose="02010609060101010101" pitchFamily="49" charset="-122"/>
              <a:ea typeface="仿宋" panose="02010609060101010101" pitchFamily="49" charset="-122"/>
            </a:endParaRPr>
          </a:p>
        </p:txBody>
      </p:sp>
      <p:sp>
        <p:nvSpPr>
          <p:cNvPr id="22" name="矩形 21"/>
          <p:cNvSpPr/>
          <p:nvPr/>
        </p:nvSpPr>
        <p:spPr>
          <a:xfrm>
            <a:off x="1315658" y="730305"/>
            <a:ext cx="2411396" cy="523220"/>
          </a:xfrm>
          <a:prstGeom prst="rect">
            <a:avLst/>
          </a:prstGeom>
        </p:spPr>
        <p:txBody>
          <a:bodyPr wrap="square">
            <a:spAutoFit/>
          </a:bodyPr>
          <a:lstStyle/>
          <a:p>
            <a:r>
              <a:rPr lang="zh-CN" altLang="en-US" sz="2800" b="1" dirty="0">
                <a:solidFill>
                  <a:srgbClr val="007D36"/>
                </a:solidFill>
                <a:latin typeface="微软雅黑" panose="020B0503020204020204" pitchFamily="34" charset="-122"/>
                <a:ea typeface="微软雅黑" panose="020B0503020204020204" pitchFamily="34" charset="-122"/>
              </a:rPr>
              <a:t>四、进程调度</a:t>
            </a:r>
          </a:p>
        </p:txBody>
      </p:sp>
      <p:sp>
        <p:nvSpPr>
          <p:cNvPr id="26" name="矩形 25"/>
          <p:cNvSpPr/>
          <p:nvPr/>
        </p:nvSpPr>
        <p:spPr>
          <a:xfrm>
            <a:off x="8464949" y="796170"/>
            <a:ext cx="3373676" cy="5170646"/>
          </a:xfrm>
          <a:prstGeom prst="rect">
            <a:avLst/>
          </a:prstGeom>
        </p:spPr>
        <p:txBody>
          <a:bodyPr wrap="square">
            <a:spAutoFit/>
          </a:bodyPr>
          <a:lstStyle/>
          <a:p>
            <a:pPr>
              <a:lnSpc>
                <a:spcPct val="150000"/>
              </a:lnSpc>
            </a:pPr>
            <a:r>
              <a:rPr lang="en-US" altLang="zh-CN" sz="2000" dirty="0"/>
              <a:t>1</a:t>
            </a:r>
            <a:r>
              <a:rPr lang="zh-CN" altLang="en-US" sz="2000" dirty="0"/>
              <a:t>）通过编写程序实现进程作业先来先服务、高优先权、按时间片轮转调度算法，使学生进一步掌握进程调度的概念和算法，加深对处理机分配的理解。</a:t>
            </a:r>
            <a:br>
              <a:rPr lang="zh-CN" altLang="en-US" sz="2000" dirty="0"/>
            </a:br>
            <a:r>
              <a:rPr lang="en-US" altLang="zh-CN" sz="2000" dirty="0"/>
              <a:t>2</a:t>
            </a:r>
            <a:r>
              <a:rPr lang="zh-CN" altLang="en-US" sz="2000" dirty="0"/>
              <a:t>）了解进程（线程）的调度机制。</a:t>
            </a:r>
            <a:br>
              <a:rPr lang="zh-CN" altLang="en-US" sz="2000" dirty="0"/>
            </a:br>
            <a:r>
              <a:rPr lang="en-US" altLang="zh-CN" sz="2000" dirty="0"/>
              <a:t>3</a:t>
            </a:r>
            <a:r>
              <a:rPr lang="zh-CN" altLang="en-US" sz="2000" dirty="0"/>
              <a:t>）学习使用进程（线程）调度算法，掌握相应的与调度有关的</a:t>
            </a:r>
            <a:r>
              <a:rPr lang="en-US" altLang="zh-CN" sz="2000" dirty="0"/>
              <a:t>API </a:t>
            </a:r>
            <a:r>
              <a:rPr lang="zh-CN" altLang="en-US" sz="2000" dirty="0"/>
              <a:t>函数。</a:t>
            </a:r>
            <a:endParaRPr lang="zh-CN" altLang="en-US" sz="1400" dirty="0"/>
          </a:p>
        </p:txBody>
      </p:sp>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735" y="1570916"/>
            <a:ext cx="7420962" cy="4174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029489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34062167-41F8-4CEE-B7B0-17464345150C}"/>
              </a:ext>
            </a:extLst>
          </p:cNvPr>
          <p:cNvGrpSpPr/>
          <p:nvPr/>
        </p:nvGrpSpPr>
        <p:grpSpPr>
          <a:xfrm>
            <a:off x="506008" y="139145"/>
            <a:ext cx="3497987" cy="503237"/>
            <a:chOff x="341200" y="188913"/>
            <a:chExt cx="3497987" cy="503237"/>
          </a:xfrm>
        </p:grpSpPr>
        <p:grpSp>
          <p:nvGrpSpPr>
            <p:cNvPr id="4" name="组合 3"/>
            <p:cNvGrpSpPr/>
            <p:nvPr/>
          </p:nvGrpSpPr>
          <p:grpSpPr>
            <a:xfrm>
              <a:off x="2796213" y="240001"/>
              <a:ext cx="1042974" cy="437644"/>
              <a:chOff x="3998913" y="1803401"/>
              <a:chExt cx="5001589" cy="2241243"/>
            </a:xfrm>
            <a:solidFill>
              <a:srgbClr val="007D36"/>
            </a:solidFill>
          </p:grpSpPr>
          <p:sp>
            <p:nvSpPr>
              <p:cNvPr id="5" name="Freeform 143"/>
              <p:cNvSpPr>
                <a:spLocks/>
              </p:cNvSpPr>
              <p:nvPr/>
            </p:nvSpPr>
            <p:spPr bwMode="auto">
              <a:xfrm>
                <a:off x="7926297" y="3116319"/>
                <a:ext cx="1074205" cy="736977"/>
              </a:xfrm>
              <a:custGeom>
                <a:avLst/>
                <a:gdLst>
                  <a:gd name="T0" fmla="*/ 569 w 569"/>
                  <a:gd name="T1" fmla="*/ 312 h 389"/>
                  <a:gd name="T2" fmla="*/ 546 w 569"/>
                  <a:gd name="T3" fmla="*/ 318 h 389"/>
                  <a:gd name="T4" fmla="*/ 506 w 569"/>
                  <a:gd name="T5" fmla="*/ 349 h 389"/>
                  <a:gd name="T6" fmla="*/ 439 w 569"/>
                  <a:gd name="T7" fmla="*/ 381 h 389"/>
                  <a:gd name="T8" fmla="*/ 319 w 569"/>
                  <a:gd name="T9" fmla="*/ 320 h 389"/>
                  <a:gd name="T10" fmla="*/ 263 w 569"/>
                  <a:gd name="T11" fmla="*/ 272 h 389"/>
                  <a:gd name="T12" fmla="*/ 208 w 569"/>
                  <a:gd name="T13" fmla="*/ 224 h 389"/>
                  <a:gd name="T14" fmla="*/ 7 w 569"/>
                  <a:gd name="T15" fmla="*/ 381 h 389"/>
                  <a:gd name="T16" fmla="*/ 0 w 569"/>
                  <a:gd name="T17" fmla="*/ 373 h 389"/>
                  <a:gd name="T18" fmla="*/ 16 w 569"/>
                  <a:gd name="T19" fmla="*/ 354 h 389"/>
                  <a:gd name="T20" fmla="*/ 220 w 569"/>
                  <a:gd name="T21" fmla="*/ 81 h 389"/>
                  <a:gd name="T22" fmla="*/ 241 w 569"/>
                  <a:gd name="T23" fmla="*/ 20 h 389"/>
                  <a:gd name="T24" fmla="*/ 264 w 569"/>
                  <a:gd name="T25" fmla="*/ 5 h 389"/>
                  <a:gd name="T26" fmla="*/ 304 w 569"/>
                  <a:gd name="T27" fmla="*/ 24 h 389"/>
                  <a:gd name="T28" fmla="*/ 315 w 569"/>
                  <a:gd name="T29" fmla="*/ 90 h 389"/>
                  <a:gd name="T30" fmla="*/ 253 w 569"/>
                  <a:gd name="T31" fmla="*/ 163 h 389"/>
                  <a:gd name="T32" fmla="*/ 308 w 569"/>
                  <a:gd name="T33" fmla="*/ 204 h 389"/>
                  <a:gd name="T34" fmla="*/ 524 w 569"/>
                  <a:gd name="T35" fmla="*/ 289 h 389"/>
                  <a:gd name="T36" fmla="*/ 569 w 569"/>
                  <a:gd name="T37" fmla="*/ 304 h 389"/>
                  <a:gd name="T38" fmla="*/ 569 w 569"/>
                  <a:gd name="T39" fmla="*/ 312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9" h="389">
                    <a:moveTo>
                      <a:pt x="569" y="312"/>
                    </a:moveTo>
                    <a:cubicBezTo>
                      <a:pt x="561" y="314"/>
                      <a:pt x="554" y="317"/>
                      <a:pt x="546" y="318"/>
                    </a:cubicBezTo>
                    <a:cubicBezTo>
                      <a:pt x="526" y="320"/>
                      <a:pt x="514" y="331"/>
                      <a:pt x="506" y="349"/>
                    </a:cubicBezTo>
                    <a:cubicBezTo>
                      <a:pt x="492" y="379"/>
                      <a:pt x="472" y="389"/>
                      <a:pt x="439" y="381"/>
                    </a:cubicBezTo>
                    <a:cubicBezTo>
                      <a:pt x="394" y="371"/>
                      <a:pt x="355" y="348"/>
                      <a:pt x="319" y="320"/>
                    </a:cubicBezTo>
                    <a:cubicBezTo>
                      <a:pt x="300" y="305"/>
                      <a:pt x="282" y="288"/>
                      <a:pt x="263" y="272"/>
                    </a:cubicBezTo>
                    <a:cubicBezTo>
                      <a:pt x="245" y="256"/>
                      <a:pt x="227" y="241"/>
                      <a:pt x="208" y="224"/>
                    </a:cubicBezTo>
                    <a:cubicBezTo>
                      <a:pt x="157" y="292"/>
                      <a:pt x="87" y="344"/>
                      <a:pt x="7" y="381"/>
                    </a:cubicBezTo>
                    <a:cubicBezTo>
                      <a:pt x="4" y="378"/>
                      <a:pt x="2" y="376"/>
                      <a:pt x="0" y="373"/>
                    </a:cubicBezTo>
                    <a:cubicBezTo>
                      <a:pt x="5" y="366"/>
                      <a:pt x="10" y="360"/>
                      <a:pt x="16" y="354"/>
                    </a:cubicBezTo>
                    <a:cubicBezTo>
                      <a:pt x="93" y="269"/>
                      <a:pt x="161" y="178"/>
                      <a:pt x="220" y="81"/>
                    </a:cubicBezTo>
                    <a:cubicBezTo>
                      <a:pt x="231" y="63"/>
                      <a:pt x="237" y="40"/>
                      <a:pt x="241" y="20"/>
                    </a:cubicBezTo>
                    <a:cubicBezTo>
                      <a:pt x="245" y="4"/>
                      <a:pt x="251" y="0"/>
                      <a:pt x="264" y="5"/>
                    </a:cubicBezTo>
                    <a:cubicBezTo>
                      <a:pt x="278" y="10"/>
                      <a:pt x="291" y="17"/>
                      <a:pt x="304" y="24"/>
                    </a:cubicBezTo>
                    <a:cubicBezTo>
                      <a:pt x="330" y="40"/>
                      <a:pt x="334" y="67"/>
                      <a:pt x="315" y="90"/>
                    </a:cubicBezTo>
                    <a:cubicBezTo>
                      <a:pt x="295" y="114"/>
                      <a:pt x="275" y="137"/>
                      <a:pt x="253" y="163"/>
                    </a:cubicBezTo>
                    <a:cubicBezTo>
                      <a:pt x="272" y="178"/>
                      <a:pt x="290" y="192"/>
                      <a:pt x="308" y="204"/>
                    </a:cubicBezTo>
                    <a:cubicBezTo>
                      <a:pt x="374" y="249"/>
                      <a:pt x="447" y="274"/>
                      <a:pt x="524" y="289"/>
                    </a:cubicBezTo>
                    <a:cubicBezTo>
                      <a:pt x="540" y="291"/>
                      <a:pt x="554" y="299"/>
                      <a:pt x="569" y="304"/>
                    </a:cubicBezTo>
                    <a:cubicBezTo>
                      <a:pt x="569" y="307"/>
                      <a:pt x="569" y="309"/>
                      <a:pt x="569" y="3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144"/>
              <p:cNvSpPr>
                <a:spLocks/>
              </p:cNvSpPr>
              <p:nvPr/>
            </p:nvSpPr>
            <p:spPr bwMode="auto">
              <a:xfrm>
                <a:off x="5813883" y="1803401"/>
                <a:ext cx="325861" cy="367541"/>
              </a:xfrm>
              <a:custGeom>
                <a:avLst/>
                <a:gdLst>
                  <a:gd name="T0" fmla="*/ 79 w 172"/>
                  <a:gd name="T1" fmla="*/ 0 h 194"/>
                  <a:gd name="T2" fmla="*/ 119 w 172"/>
                  <a:gd name="T3" fmla="*/ 56 h 194"/>
                  <a:gd name="T4" fmla="*/ 158 w 172"/>
                  <a:gd name="T5" fmla="*/ 64 h 194"/>
                  <a:gd name="T6" fmla="*/ 172 w 172"/>
                  <a:gd name="T7" fmla="*/ 84 h 194"/>
                  <a:gd name="T8" fmla="*/ 155 w 172"/>
                  <a:gd name="T9" fmla="*/ 104 h 194"/>
                  <a:gd name="T10" fmla="*/ 136 w 172"/>
                  <a:gd name="T11" fmla="*/ 108 h 194"/>
                  <a:gd name="T12" fmla="*/ 115 w 172"/>
                  <a:gd name="T13" fmla="*/ 133 h 194"/>
                  <a:gd name="T14" fmla="*/ 141 w 172"/>
                  <a:gd name="T15" fmla="*/ 141 h 194"/>
                  <a:gd name="T16" fmla="*/ 151 w 172"/>
                  <a:gd name="T17" fmla="*/ 158 h 194"/>
                  <a:gd name="T18" fmla="*/ 138 w 172"/>
                  <a:gd name="T19" fmla="*/ 168 h 194"/>
                  <a:gd name="T20" fmla="*/ 39 w 172"/>
                  <a:gd name="T21" fmla="*/ 189 h 194"/>
                  <a:gd name="T22" fmla="*/ 7 w 172"/>
                  <a:gd name="T23" fmla="*/ 178 h 194"/>
                  <a:gd name="T24" fmla="*/ 27 w 172"/>
                  <a:gd name="T25" fmla="*/ 151 h 194"/>
                  <a:gd name="T26" fmla="*/ 52 w 172"/>
                  <a:gd name="T27" fmla="*/ 121 h 194"/>
                  <a:gd name="T28" fmla="*/ 23 w 172"/>
                  <a:gd name="T29" fmla="*/ 124 h 194"/>
                  <a:gd name="T30" fmla="*/ 1 w 172"/>
                  <a:gd name="T31" fmla="*/ 105 h 194"/>
                  <a:gd name="T32" fmla="*/ 16 w 172"/>
                  <a:gd name="T33" fmla="*/ 85 h 194"/>
                  <a:gd name="T34" fmla="*/ 51 w 172"/>
                  <a:gd name="T35" fmla="*/ 24 h 194"/>
                  <a:gd name="T36" fmla="*/ 55 w 172"/>
                  <a:gd name="T37" fmla="*/ 0 h 194"/>
                  <a:gd name="T38" fmla="*/ 79 w 172"/>
                  <a:gd name="T3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2" h="194">
                    <a:moveTo>
                      <a:pt x="79" y="0"/>
                    </a:moveTo>
                    <a:cubicBezTo>
                      <a:pt x="101" y="13"/>
                      <a:pt x="125" y="24"/>
                      <a:pt x="119" y="56"/>
                    </a:cubicBezTo>
                    <a:cubicBezTo>
                      <a:pt x="133" y="58"/>
                      <a:pt x="146" y="59"/>
                      <a:pt x="158" y="64"/>
                    </a:cubicBezTo>
                    <a:cubicBezTo>
                      <a:pt x="164" y="67"/>
                      <a:pt x="172" y="78"/>
                      <a:pt x="172" y="84"/>
                    </a:cubicBezTo>
                    <a:cubicBezTo>
                      <a:pt x="171" y="91"/>
                      <a:pt x="162" y="99"/>
                      <a:pt x="155" y="104"/>
                    </a:cubicBezTo>
                    <a:cubicBezTo>
                      <a:pt x="150" y="108"/>
                      <a:pt x="142" y="108"/>
                      <a:pt x="136" y="108"/>
                    </a:cubicBezTo>
                    <a:cubicBezTo>
                      <a:pt x="117" y="107"/>
                      <a:pt x="110" y="115"/>
                      <a:pt x="115" y="133"/>
                    </a:cubicBezTo>
                    <a:cubicBezTo>
                      <a:pt x="124" y="136"/>
                      <a:pt x="133" y="136"/>
                      <a:pt x="141" y="141"/>
                    </a:cubicBezTo>
                    <a:cubicBezTo>
                      <a:pt x="146" y="143"/>
                      <a:pt x="150" y="152"/>
                      <a:pt x="151" y="158"/>
                    </a:cubicBezTo>
                    <a:cubicBezTo>
                      <a:pt x="151" y="161"/>
                      <a:pt x="143" y="166"/>
                      <a:pt x="138" y="168"/>
                    </a:cubicBezTo>
                    <a:cubicBezTo>
                      <a:pt x="105" y="175"/>
                      <a:pt x="72" y="182"/>
                      <a:pt x="39" y="189"/>
                    </a:cubicBezTo>
                    <a:cubicBezTo>
                      <a:pt x="26" y="192"/>
                      <a:pt x="12" y="194"/>
                      <a:pt x="7" y="178"/>
                    </a:cubicBezTo>
                    <a:cubicBezTo>
                      <a:pt x="3" y="162"/>
                      <a:pt x="15" y="156"/>
                      <a:pt x="27" y="151"/>
                    </a:cubicBezTo>
                    <a:cubicBezTo>
                      <a:pt x="56" y="140"/>
                      <a:pt x="55" y="139"/>
                      <a:pt x="52" y="121"/>
                    </a:cubicBezTo>
                    <a:cubicBezTo>
                      <a:pt x="42" y="122"/>
                      <a:pt x="31" y="126"/>
                      <a:pt x="23" y="124"/>
                    </a:cubicBezTo>
                    <a:cubicBezTo>
                      <a:pt x="14" y="121"/>
                      <a:pt x="4" y="113"/>
                      <a:pt x="1" y="105"/>
                    </a:cubicBezTo>
                    <a:cubicBezTo>
                      <a:pt x="0" y="100"/>
                      <a:pt x="9" y="88"/>
                      <a:pt x="16" y="85"/>
                    </a:cubicBezTo>
                    <a:cubicBezTo>
                      <a:pt x="57" y="67"/>
                      <a:pt x="56" y="68"/>
                      <a:pt x="51" y="24"/>
                    </a:cubicBezTo>
                    <a:cubicBezTo>
                      <a:pt x="50" y="16"/>
                      <a:pt x="54" y="8"/>
                      <a:pt x="55" y="0"/>
                    </a:cubicBezTo>
                    <a:cubicBezTo>
                      <a:pt x="63" y="0"/>
                      <a:pt x="71" y="0"/>
                      <a:pt x="7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145"/>
              <p:cNvSpPr>
                <a:spLocks noEditPoints="1"/>
              </p:cNvSpPr>
              <p:nvPr/>
            </p:nvSpPr>
            <p:spPr bwMode="auto">
              <a:xfrm>
                <a:off x="6645587" y="2983701"/>
                <a:ext cx="1026841" cy="1060943"/>
              </a:xfrm>
              <a:custGeom>
                <a:avLst/>
                <a:gdLst>
                  <a:gd name="T0" fmla="*/ 27 w 544"/>
                  <a:gd name="T1" fmla="*/ 348 h 560"/>
                  <a:gd name="T2" fmla="*/ 85 w 544"/>
                  <a:gd name="T3" fmla="*/ 264 h 560"/>
                  <a:gd name="T4" fmla="*/ 118 w 544"/>
                  <a:gd name="T5" fmla="*/ 304 h 560"/>
                  <a:gd name="T6" fmla="*/ 130 w 544"/>
                  <a:gd name="T7" fmla="*/ 438 h 560"/>
                  <a:gd name="T8" fmla="*/ 258 w 544"/>
                  <a:gd name="T9" fmla="*/ 419 h 560"/>
                  <a:gd name="T10" fmla="*/ 185 w 544"/>
                  <a:gd name="T11" fmla="*/ 426 h 560"/>
                  <a:gd name="T12" fmla="*/ 186 w 544"/>
                  <a:gd name="T13" fmla="*/ 394 h 560"/>
                  <a:gd name="T14" fmla="*/ 258 w 544"/>
                  <a:gd name="T15" fmla="*/ 365 h 560"/>
                  <a:gd name="T16" fmla="*/ 208 w 544"/>
                  <a:gd name="T17" fmla="*/ 360 h 560"/>
                  <a:gd name="T18" fmla="*/ 205 w 544"/>
                  <a:gd name="T19" fmla="*/ 334 h 560"/>
                  <a:gd name="T20" fmla="*/ 260 w 544"/>
                  <a:gd name="T21" fmla="*/ 307 h 560"/>
                  <a:gd name="T22" fmla="*/ 234 w 544"/>
                  <a:gd name="T23" fmla="*/ 307 h 560"/>
                  <a:gd name="T24" fmla="*/ 190 w 544"/>
                  <a:gd name="T25" fmla="*/ 293 h 560"/>
                  <a:gd name="T26" fmla="*/ 216 w 544"/>
                  <a:gd name="T27" fmla="*/ 241 h 560"/>
                  <a:gd name="T28" fmla="*/ 138 w 544"/>
                  <a:gd name="T29" fmla="*/ 230 h 560"/>
                  <a:gd name="T30" fmla="*/ 181 w 544"/>
                  <a:gd name="T31" fmla="*/ 199 h 560"/>
                  <a:gd name="T32" fmla="*/ 255 w 544"/>
                  <a:gd name="T33" fmla="*/ 169 h 560"/>
                  <a:gd name="T34" fmla="*/ 216 w 544"/>
                  <a:gd name="T35" fmla="*/ 119 h 560"/>
                  <a:gd name="T36" fmla="*/ 259 w 544"/>
                  <a:gd name="T37" fmla="*/ 42 h 560"/>
                  <a:gd name="T38" fmla="*/ 332 w 544"/>
                  <a:gd name="T39" fmla="*/ 53 h 560"/>
                  <a:gd name="T40" fmla="*/ 374 w 544"/>
                  <a:gd name="T41" fmla="*/ 102 h 560"/>
                  <a:gd name="T42" fmla="*/ 325 w 544"/>
                  <a:gd name="T43" fmla="*/ 161 h 560"/>
                  <a:gd name="T44" fmla="*/ 379 w 544"/>
                  <a:gd name="T45" fmla="*/ 153 h 560"/>
                  <a:gd name="T46" fmla="*/ 410 w 544"/>
                  <a:gd name="T47" fmla="*/ 149 h 560"/>
                  <a:gd name="T48" fmla="*/ 422 w 544"/>
                  <a:gd name="T49" fmla="*/ 201 h 560"/>
                  <a:gd name="T50" fmla="*/ 344 w 544"/>
                  <a:gd name="T51" fmla="*/ 232 h 560"/>
                  <a:gd name="T52" fmla="*/ 361 w 544"/>
                  <a:gd name="T53" fmla="*/ 278 h 560"/>
                  <a:gd name="T54" fmla="*/ 320 w 544"/>
                  <a:gd name="T55" fmla="*/ 296 h 560"/>
                  <a:gd name="T56" fmla="*/ 347 w 544"/>
                  <a:gd name="T57" fmla="*/ 302 h 560"/>
                  <a:gd name="T58" fmla="*/ 347 w 544"/>
                  <a:gd name="T59" fmla="*/ 336 h 560"/>
                  <a:gd name="T60" fmla="*/ 318 w 544"/>
                  <a:gd name="T61" fmla="*/ 359 h 560"/>
                  <a:gd name="T62" fmla="*/ 386 w 544"/>
                  <a:gd name="T63" fmla="*/ 363 h 560"/>
                  <a:gd name="T64" fmla="*/ 337 w 544"/>
                  <a:gd name="T65" fmla="*/ 400 h 560"/>
                  <a:gd name="T66" fmla="*/ 310 w 544"/>
                  <a:gd name="T67" fmla="*/ 469 h 560"/>
                  <a:gd name="T68" fmla="*/ 544 w 544"/>
                  <a:gd name="T69" fmla="*/ 464 h 560"/>
                  <a:gd name="T70" fmla="*/ 479 w 544"/>
                  <a:gd name="T71" fmla="*/ 518 h 560"/>
                  <a:gd name="T72" fmla="*/ 126 w 544"/>
                  <a:gd name="T73" fmla="*/ 513 h 560"/>
                  <a:gd name="T74" fmla="*/ 48 w 544"/>
                  <a:gd name="T75" fmla="*/ 500 h 560"/>
                  <a:gd name="T76" fmla="*/ 48 w 544"/>
                  <a:gd name="T77" fmla="*/ 426 h 560"/>
                  <a:gd name="T78" fmla="*/ 61 w 544"/>
                  <a:gd name="T79" fmla="*/ 350 h 560"/>
                  <a:gd name="T80" fmla="*/ 304 w 544"/>
                  <a:gd name="T81" fmla="*/ 21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560">
                    <a:moveTo>
                      <a:pt x="61" y="350"/>
                    </a:moveTo>
                    <a:cubicBezTo>
                      <a:pt x="47" y="349"/>
                      <a:pt x="36" y="352"/>
                      <a:pt x="27" y="348"/>
                    </a:cubicBezTo>
                    <a:cubicBezTo>
                      <a:pt x="2" y="335"/>
                      <a:pt x="0" y="309"/>
                      <a:pt x="24" y="294"/>
                    </a:cubicBezTo>
                    <a:cubicBezTo>
                      <a:pt x="43" y="282"/>
                      <a:pt x="63" y="272"/>
                      <a:pt x="85" y="264"/>
                    </a:cubicBezTo>
                    <a:cubicBezTo>
                      <a:pt x="94" y="261"/>
                      <a:pt x="113" y="262"/>
                      <a:pt x="117" y="268"/>
                    </a:cubicBezTo>
                    <a:cubicBezTo>
                      <a:pt x="122" y="277"/>
                      <a:pt x="124" y="296"/>
                      <a:pt x="118" y="304"/>
                    </a:cubicBezTo>
                    <a:cubicBezTo>
                      <a:pt x="91" y="346"/>
                      <a:pt x="105" y="385"/>
                      <a:pt x="118" y="425"/>
                    </a:cubicBezTo>
                    <a:cubicBezTo>
                      <a:pt x="120" y="430"/>
                      <a:pt x="125" y="435"/>
                      <a:pt x="130" y="438"/>
                    </a:cubicBezTo>
                    <a:cubicBezTo>
                      <a:pt x="150" y="451"/>
                      <a:pt x="236" y="468"/>
                      <a:pt x="262" y="465"/>
                    </a:cubicBezTo>
                    <a:cubicBezTo>
                      <a:pt x="260" y="450"/>
                      <a:pt x="259" y="436"/>
                      <a:pt x="258" y="419"/>
                    </a:cubicBezTo>
                    <a:cubicBezTo>
                      <a:pt x="247" y="423"/>
                      <a:pt x="237" y="427"/>
                      <a:pt x="227" y="428"/>
                    </a:cubicBezTo>
                    <a:cubicBezTo>
                      <a:pt x="213" y="429"/>
                      <a:pt x="198" y="429"/>
                      <a:pt x="185" y="426"/>
                    </a:cubicBezTo>
                    <a:cubicBezTo>
                      <a:pt x="178" y="425"/>
                      <a:pt x="173" y="417"/>
                      <a:pt x="167" y="412"/>
                    </a:cubicBezTo>
                    <a:cubicBezTo>
                      <a:pt x="173" y="406"/>
                      <a:pt x="178" y="397"/>
                      <a:pt x="186" y="394"/>
                    </a:cubicBezTo>
                    <a:cubicBezTo>
                      <a:pt x="204" y="387"/>
                      <a:pt x="224" y="384"/>
                      <a:pt x="243" y="378"/>
                    </a:cubicBezTo>
                    <a:cubicBezTo>
                      <a:pt x="249" y="376"/>
                      <a:pt x="253" y="369"/>
                      <a:pt x="258" y="365"/>
                    </a:cubicBezTo>
                    <a:cubicBezTo>
                      <a:pt x="257" y="363"/>
                      <a:pt x="256" y="362"/>
                      <a:pt x="255" y="360"/>
                    </a:cubicBezTo>
                    <a:cubicBezTo>
                      <a:pt x="239" y="360"/>
                      <a:pt x="223" y="362"/>
                      <a:pt x="208" y="360"/>
                    </a:cubicBezTo>
                    <a:cubicBezTo>
                      <a:pt x="201" y="359"/>
                      <a:pt x="196" y="352"/>
                      <a:pt x="190" y="347"/>
                    </a:cubicBezTo>
                    <a:cubicBezTo>
                      <a:pt x="195" y="342"/>
                      <a:pt x="199" y="336"/>
                      <a:pt x="205" y="334"/>
                    </a:cubicBezTo>
                    <a:cubicBezTo>
                      <a:pt x="219" y="328"/>
                      <a:pt x="233" y="326"/>
                      <a:pt x="247" y="320"/>
                    </a:cubicBezTo>
                    <a:cubicBezTo>
                      <a:pt x="252" y="318"/>
                      <a:pt x="256" y="312"/>
                      <a:pt x="260" y="307"/>
                    </a:cubicBezTo>
                    <a:cubicBezTo>
                      <a:pt x="259" y="305"/>
                      <a:pt x="257" y="303"/>
                      <a:pt x="256" y="301"/>
                    </a:cubicBezTo>
                    <a:cubicBezTo>
                      <a:pt x="249" y="303"/>
                      <a:pt x="242" y="306"/>
                      <a:pt x="234" y="307"/>
                    </a:cubicBezTo>
                    <a:cubicBezTo>
                      <a:pt x="226" y="308"/>
                      <a:pt x="217" y="309"/>
                      <a:pt x="209" y="307"/>
                    </a:cubicBezTo>
                    <a:cubicBezTo>
                      <a:pt x="202" y="305"/>
                      <a:pt x="196" y="298"/>
                      <a:pt x="190" y="293"/>
                    </a:cubicBezTo>
                    <a:cubicBezTo>
                      <a:pt x="195" y="288"/>
                      <a:pt x="199" y="280"/>
                      <a:pt x="206" y="277"/>
                    </a:cubicBezTo>
                    <a:cubicBezTo>
                      <a:pt x="223" y="269"/>
                      <a:pt x="229" y="259"/>
                      <a:pt x="216" y="241"/>
                    </a:cubicBezTo>
                    <a:cubicBezTo>
                      <a:pt x="208" y="245"/>
                      <a:pt x="200" y="248"/>
                      <a:pt x="193" y="252"/>
                    </a:cubicBezTo>
                    <a:cubicBezTo>
                      <a:pt x="170" y="265"/>
                      <a:pt x="144" y="255"/>
                      <a:pt x="138" y="230"/>
                    </a:cubicBezTo>
                    <a:cubicBezTo>
                      <a:pt x="136" y="224"/>
                      <a:pt x="144" y="212"/>
                      <a:pt x="151" y="207"/>
                    </a:cubicBezTo>
                    <a:cubicBezTo>
                      <a:pt x="159" y="202"/>
                      <a:pt x="171" y="200"/>
                      <a:pt x="181" y="199"/>
                    </a:cubicBezTo>
                    <a:cubicBezTo>
                      <a:pt x="197" y="197"/>
                      <a:pt x="210" y="192"/>
                      <a:pt x="221" y="179"/>
                    </a:cubicBezTo>
                    <a:cubicBezTo>
                      <a:pt x="227" y="172"/>
                      <a:pt x="241" y="173"/>
                      <a:pt x="255" y="169"/>
                    </a:cubicBezTo>
                    <a:cubicBezTo>
                      <a:pt x="255" y="163"/>
                      <a:pt x="257" y="154"/>
                      <a:pt x="258" y="142"/>
                    </a:cubicBezTo>
                    <a:cubicBezTo>
                      <a:pt x="236" y="147"/>
                      <a:pt x="224" y="135"/>
                      <a:pt x="216" y="119"/>
                    </a:cubicBezTo>
                    <a:cubicBezTo>
                      <a:pt x="208" y="104"/>
                      <a:pt x="212" y="94"/>
                      <a:pt x="228" y="89"/>
                    </a:cubicBezTo>
                    <a:cubicBezTo>
                      <a:pt x="262" y="78"/>
                      <a:pt x="262" y="78"/>
                      <a:pt x="259" y="42"/>
                    </a:cubicBezTo>
                    <a:cubicBezTo>
                      <a:pt x="257" y="11"/>
                      <a:pt x="272" y="0"/>
                      <a:pt x="300" y="13"/>
                    </a:cubicBezTo>
                    <a:cubicBezTo>
                      <a:pt x="317" y="21"/>
                      <a:pt x="331" y="31"/>
                      <a:pt x="332" y="53"/>
                    </a:cubicBezTo>
                    <a:cubicBezTo>
                      <a:pt x="332" y="57"/>
                      <a:pt x="344" y="63"/>
                      <a:pt x="350" y="64"/>
                    </a:cubicBezTo>
                    <a:cubicBezTo>
                      <a:pt x="373" y="66"/>
                      <a:pt x="385" y="82"/>
                      <a:pt x="374" y="102"/>
                    </a:cubicBezTo>
                    <a:cubicBezTo>
                      <a:pt x="371" y="107"/>
                      <a:pt x="363" y="112"/>
                      <a:pt x="357" y="113"/>
                    </a:cubicBezTo>
                    <a:cubicBezTo>
                      <a:pt x="326" y="120"/>
                      <a:pt x="321" y="128"/>
                      <a:pt x="325" y="161"/>
                    </a:cubicBezTo>
                    <a:cubicBezTo>
                      <a:pt x="333" y="152"/>
                      <a:pt x="341" y="139"/>
                      <a:pt x="350" y="138"/>
                    </a:cubicBezTo>
                    <a:cubicBezTo>
                      <a:pt x="359" y="136"/>
                      <a:pt x="369" y="147"/>
                      <a:pt x="379" y="153"/>
                    </a:cubicBezTo>
                    <a:cubicBezTo>
                      <a:pt x="379" y="154"/>
                      <a:pt x="378" y="156"/>
                      <a:pt x="378" y="157"/>
                    </a:cubicBezTo>
                    <a:cubicBezTo>
                      <a:pt x="389" y="155"/>
                      <a:pt x="400" y="152"/>
                      <a:pt x="410" y="149"/>
                    </a:cubicBezTo>
                    <a:cubicBezTo>
                      <a:pt x="429" y="144"/>
                      <a:pt x="442" y="150"/>
                      <a:pt x="447" y="166"/>
                    </a:cubicBezTo>
                    <a:cubicBezTo>
                      <a:pt x="451" y="182"/>
                      <a:pt x="440" y="198"/>
                      <a:pt x="422" y="201"/>
                    </a:cubicBezTo>
                    <a:cubicBezTo>
                      <a:pt x="417" y="202"/>
                      <a:pt x="411" y="202"/>
                      <a:pt x="406" y="201"/>
                    </a:cubicBezTo>
                    <a:cubicBezTo>
                      <a:pt x="376" y="196"/>
                      <a:pt x="357" y="211"/>
                      <a:pt x="344" y="232"/>
                    </a:cubicBezTo>
                    <a:cubicBezTo>
                      <a:pt x="353" y="238"/>
                      <a:pt x="364" y="242"/>
                      <a:pt x="371" y="250"/>
                    </a:cubicBezTo>
                    <a:cubicBezTo>
                      <a:pt x="380" y="262"/>
                      <a:pt x="376" y="273"/>
                      <a:pt x="361" y="278"/>
                    </a:cubicBezTo>
                    <a:cubicBezTo>
                      <a:pt x="353" y="280"/>
                      <a:pt x="343" y="280"/>
                      <a:pt x="336" y="283"/>
                    </a:cubicBezTo>
                    <a:cubicBezTo>
                      <a:pt x="330" y="286"/>
                      <a:pt x="325" y="292"/>
                      <a:pt x="320" y="296"/>
                    </a:cubicBezTo>
                    <a:cubicBezTo>
                      <a:pt x="321" y="298"/>
                      <a:pt x="323" y="299"/>
                      <a:pt x="324" y="301"/>
                    </a:cubicBezTo>
                    <a:cubicBezTo>
                      <a:pt x="332" y="301"/>
                      <a:pt x="340" y="299"/>
                      <a:pt x="347" y="302"/>
                    </a:cubicBezTo>
                    <a:cubicBezTo>
                      <a:pt x="353" y="305"/>
                      <a:pt x="361" y="313"/>
                      <a:pt x="362" y="319"/>
                    </a:cubicBezTo>
                    <a:cubicBezTo>
                      <a:pt x="362" y="324"/>
                      <a:pt x="353" y="332"/>
                      <a:pt x="347" y="336"/>
                    </a:cubicBezTo>
                    <a:cubicBezTo>
                      <a:pt x="343" y="339"/>
                      <a:pt x="335" y="338"/>
                      <a:pt x="330" y="341"/>
                    </a:cubicBezTo>
                    <a:cubicBezTo>
                      <a:pt x="326" y="344"/>
                      <a:pt x="324" y="350"/>
                      <a:pt x="318" y="359"/>
                    </a:cubicBezTo>
                    <a:cubicBezTo>
                      <a:pt x="337" y="357"/>
                      <a:pt x="350" y="353"/>
                      <a:pt x="362" y="354"/>
                    </a:cubicBezTo>
                    <a:cubicBezTo>
                      <a:pt x="370" y="354"/>
                      <a:pt x="383" y="357"/>
                      <a:pt x="386" y="363"/>
                    </a:cubicBezTo>
                    <a:cubicBezTo>
                      <a:pt x="391" y="376"/>
                      <a:pt x="387" y="390"/>
                      <a:pt x="371" y="394"/>
                    </a:cubicBezTo>
                    <a:cubicBezTo>
                      <a:pt x="360" y="397"/>
                      <a:pt x="349" y="399"/>
                      <a:pt x="337" y="400"/>
                    </a:cubicBezTo>
                    <a:cubicBezTo>
                      <a:pt x="326" y="401"/>
                      <a:pt x="321" y="406"/>
                      <a:pt x="320" y="417"/>
                    </a:cubicBezTo>
                    <a:cubicBezTo>
                      <a:pt x="317" y="433"/>
                      <a:pt x="314" y="449"/>
                      <a:pt x="310" y="469"/>
                    </a:cubicBezTo>
                    <a:cubicBezTo>
                      <a:pt x="388" y="473"/>
                      <a:pt x="464" y="462"/>
                      <a:pt x="541" y="456"/>
                    </a:cubicBezTo>
                    <a:cubicBezTo>
                      <a:pt x="542" y="459"/>
                      <a:pt x="543" y="461"/>
                      <a:pt x="544" y="464"/>
                    </a:cubicBezTo>
                    <a:cubicBezTo>
                      <a:pt x="537" y="468"/>
                      <a:pt x="531" y="475"/>
                      <a:pt x="524" y="477"/>
                    </a:cubicBezTo>
                    <a:cubicBezTo>
                      <a:pt x="502" y="483"/>
                      <a:pt x="487" y="495"/>
                      <a:pt x="479" y="518"/>
                    </a:cubicBezTo>
                    <a:cubicBezTo>
                      <a:pt x="472" y="538"/>
                      <a:pt x="457" y="550"/>
                      <a:pt x="435" y="552"/>
                    </a:cubicBezTo>
                    <a:cubicBezTo>
                      <a:pt x="329" y="560"/>
                      <a:pt x="226" y="552"/>
                      <a:pt x="126" y="513"/>
                    </a:cubicBezTo>
                    <a:cubicBezTo>
                      <a:pt x="115" y="508"/>
                      <a:pt x="104" y="502"/>
                      <a:pt x="93" y="500"/>
                    </a:cubicBezTo>
                    <a:cubicBezTo>
                      <a:pt x="78" y="498"/>
                      <a:pt x="63" y="497"/>
                      <a:pt x="48" y="500"/>
                    </a:cubicBezTo>
                    <a:cubicBezTo>
                      <a:pt x="29" y="504"/>
                      <a:pt x="21" y="501"/>
                      <a:pt x="16" y="482"/>
                    </a:cubicBezTo>
                    <a:cubicBezTo>
                      <a:pt x="9" y="452"/>
                      <a:pt x="16" y="439"/>
                      <a:pt x="48" y="426"/>
                    </a:cubicBezTo>
                    <a:cubicBezTo>
                      <a:pt x="55" y="423"/>
                      <a:pt x="63" y="421"/>
                      <a:pt x="71" y="418"/>
                    </a:cubicBezTo>
                    <a:cubicBezTo>
                      <a:pt x="67" y="394"/>
                      <a:pt x="64" y="371"/>
                      <a:pt x="61" y="350"/>
                    </a:cubicBezTo>
                    <a:close/>
                    <a:moveTo>
                      <a:pt x="265" y="248"/>
                    </a:moveTo>
                    <a:cubicBezTo>
                      <a:pt x="289" y="244"/>
                      <a:pt x="297" y="237"/>
                      <a:pt x="304" y="212"/>
                    </a:cubicBezTo>
                    <a:cubicBezTo>
                      <a:pt x="262" y="221"/>
                      <a:pt x="262" y="221"/>
                      <a:pt x="265"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146"/>
              <p:cNvSpPr>
                <a:spLocks noEditPoints="1"/>
              </p:cNvSpPr>
              <p:nvPr/>
            </p:nvSpPr>
            <p:spPr bwMode="auto">
              <a:xfrm>
                <a:off x="3998913" y="3038643"/>
                <a:ext cx="1019263" cy="922642"/>
              </a:xfrm>
              <a:custGeom>
                <a:avLst/>
                <a:gdLst>
                  <a:gd name="T0" fmla="*/ 309 w 540"/>
                  <a:gd name="T1" fmla="*/ 137 h 487"/>
                  <a:gd name="T2" fmla="*/ 400 w 540"/>
                  <a:gd name="T3" fmla="*/ 120 h 487"/>
                  <a:gd name="T4" fmla="*/ 465 w 540"/>
                  <a:gd name="T5" fmla="*/ 161 h 487"/>
                  <a:gd name="T6" fmla="*/ 446 w 540"/>
                  <a:gd name="T7" fmla="*/ 186 h 487"/>
                  <a:gd name="T8" fmla="*/ 373 w 540"/>
                  <a:gd name="T9" fmla="*/ 193 h 487"/>
                  <a:gd name="T10" fmla="*/ 390 w 540"/>
                  <a:gd name="T11" fmla="*/ 288 h 487"/>
                  <a:gd name="T12" fmla="*/ 364 w 540"/>
                  <a:gd name="T13" fmla="*/ 367 h 487"/>
                  <a:gd name="T14" fmla="*/ 414 w 540"/>
                  <a:gd name="T15" fmla="*/ 364 h 487"/>
                  <a:gd name="T16" fmla="*/ 457 w 540"/>
                  <a:gd name="T17" fmla="*/ 360 h 487"/>
                  <a:gd name="T18" fmla="*/ 533 w 540"/>
                  <a:gd name="T19" fmla="*/ 411 h 487"/>
                  <a:gd name="T20" fmla="*/ 508 w 540"/>
                  <a:gd name="T21" fmla="*/ 445 h 487"/>
                  <a:gd name="T22" fmla="*/ 412 w 540"/>
                  <a:gd name="T23" fmla="*/ 440 h 487"/>
                  <a:gd name="T24" fmla="*/ 81 w 540"/>
                  <a:gd name="T25" fmla="*/ 478 h 487"/>
                  <a:gd name="T26" fmla="*/ 30 w 540"/>
                  <a:gd name="T27" fmla="*/ 462 h 487"/>
                  <a:gd name="T28" fmla="*/ 11 w 540"/>
                  <a:gd name="T29" fmla="*/ 439 h 487"/>
                  <a:gd name="T30" fmla="*/ 22 w 540"/>
                  <a:gd name="T31" fmla="*/ 406 h 487"/>
                  <a:gd name="T32" fmla="*/ 91 w 540"/>
                  <a:gd name="T33" fmla="*/ 393 h 487"/>
                  <a:gd name="T34" fmla="*/ 178 w 540"/>
                  <a:gd name="T35" fmla="*/ 381 h 487"/>
                  <a:gd name="T36" fmla="*/ 161 w 540"/>
                  <a:gd name="T37" fmla="*/ 236 h 487"/>
                  <a:gd name="T38" fmla="*/ 99 w 540"/>
                  <a:gd name="T39" fmla="*/ 185 h 487"/>
                  <a:gd name="T40" fmla="*/ 119 w 540"/>
                  <a:gd name="T41" fmla="*/ 165 h 487"/>
                  <a:gd name="T42" fmla="*/ 254 w 540"/>
                  <a:gd name="T43" fmla="*/ 142 h 487"/>
                  <a:gd name="T44" fmla="*/ 213 w 540"/>
                  <a:gd name="T45" fmla="*/ 31 h 487"/>
                  <a:gd name="T46" fmla="*/ 213 w 540"/>
                  <a:gd name="T47" fmla="*/ 6 h 487"/>
                  <a:gd name="T48" fmla="*/ 241 w 540"/>
                  <a:gd name="T49" fmla="*/ 2 h 487"/>
                  <a:gd name="T50" fmla="*/ 309 w 540"/>
                  <a:gd name="T51" fmla="*/ 137 h 487"/>
                  <a:gd name="T52" fmla="*/ 195 w 540"/>
                  <a:gd name="T53" fmla="*/ 220 h 487"/>
                  <a:gd name="T54" fmla="*/ 229 w 540"/>
                  <a:gd name="T55" fmla="*/ 330 h 487"/>
                  <a:gd name="T56" fmla="*/ 229 w 540"/>
                  <a:gd name="T57" fmla="*/ 378 h 487"/>
                  <a:gd name="T58" fmla="*/ 283 w 540"/>
                  <a:gd name="T59" fmla="*/ 374 h 487"/>
                  <a:gd name="T60" fmla="*/ 303 w 540"/>
                  <a:gd name="T61" fmla="*/ 356 h 487"/>
                  <a:gd name="T62" fmla="*/ 317 w 540"/>
                  <a:gd name="T63" fmla="*/ 272 h 487"/>
                  <a:gd name="T64" fmla="*/ 322 w 540"/>
                  <a:gd name="T65" fmla="*/ 192 h 487"/>
                  <a:gd name="T66" fmla="*/ 195 w 540"/>
                  <a:gd name="T67" fmla="*/ 22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0" h="487">
                    <a:moveTo>
                      <a:pt x="309" y="137"/>
                    </a:moveTo>
                    <a:cubicBezTo>
                      <a:pt x="342" y="131"/>
                      <a:pt x="371" y="126"/>
                      <a:pt x="400" y="120"/>
                    </a:cubicBezTo>
                    <a:cubicBezTo>
                      <a:pt x="422" y="115"/>
                      <a:pt x="461" y="140"/>
                      <a:pt x="465" y="161"/>
                    </a:cubicBezTo>
                    <a:cubicBezTo>
                      <a:pt x="467" y="176"/>
                      <a:pt x="460" y="184"/>
                      <a:pt x="446" y="186"/>
                    </a:cubicBezTo>
                    <a:cubicBezTo>
                      <a:pt x="423" y="188"/>
                      <a:pt x="401" y="190"/>
                      <a:pt x="373" y="193"/>
                    </a:cubicBezTo>
                    <a:cubicBezTo>
                      <a:pt x="410" y="221"/>
                      <a:pt x="400" y="255"/>
                      <a:pt x="390" y="288"/>
                    </a:cubicBezTo>
                    <a:cubicBezTo>
                      <a:pt x="383" y="313"/>
                      <a:pt x="374" y="338"/>
                      <a:pt x="364" y="367"/>
                    </a:cubicBezTo>
                    <a:cubicBezTo>
                      <a:pt x="382" y="366"/>
                      <a:pt x="398" y="365"/>
                      <a:pt x="414" y="364"/>
                    </a:cubicBezTo>
                    <a:cubicBezTo>
                      <a:pt x="428" y="363"/>
                      <a:pt x="443" y="361"/>
                      <a:pt x="457" y="360"/>
                    </a:cubicBezTo>
                    <a:cubicBezTo>
                      <a:pt x="498" y="358"/>
                      <a:pt x="520" y="373"/>
                      <a:pt x="533" y="411"/>
                    </a:cubicBezTo>
                    <a:cubicBezTo>
                      <a:pt x="540" y="434"/>
                      <a:pt x="533" y="446"/>
                      <a:pt x="508" y="445"/>
                    </a:cubicBezTo>
                    <a:cubicBezTo>
                      <a:pt x="476" y="445"/>
                      <a:pt x="444" y="441"/>
                      <a:pt x="412" y="440"/>
                    </a:cubicBezTo>
                    <a:cubicBezTo>
                      <a:pt x="300" y="437"/>
                      <a:pt x="189" y="444"/>
                      <a:pt x="81" y="478"/>
                    </a:cubicBezTo>
                    <a:cubicBezTo>
                      <a:pt x="52" y="487"/>
                      <a:pt x="48" y="485"/>
                      <a:pt x="30" y="462"/>
                    </a:cubicBezTo>
                    <a:cubicBezTo>
                      <a:pt x="23" y="455"/>
                      <a:pt x="17" y="447"/>
                      <a:pt x="11" y="439"/>
                    </a:cubicBezTo>
                    <a:cubicBezTo>
                      <a:pt x="0" y="422"/>
                      <a:pt x="3" y="411"/>
                      <a:pt x="22" y="406"/>
                    </a:cubicBezTo>
                    <a:cubicBezTo>
                      <a:pt x="44" y="400"/>
                      <a:pt x="68" y="397"/>
                      <a:pt x="91" y="393"/>
                    </a:cubicBezTo>
                    <a:cubicBezTo>
                      <a:pt x="119" y="389"/>
                      <a:pt x="147" y="385"/>
                      <a:pt x="178" y="381"/>
                    </a:cubicBezTo>
                    <a:cubicBezTo>
                      <a:pt x="172" y="332"/>
                      <a:pt x="167" y="284"/>
                      <a:pt x="161" y="236"/>
                    </a:cubicBezTo>
                    <a:cubicBezTo>
                      <a:pt x="134" y="234"/>
                      <a:pt x="105" y="210"/>
                      <a:pt x="99" y="185"/>
                    </a:cubicBezTo>
                    <a:cubicBezTo>
                      <a:pt x="94" y="168"/>
                      <a:pt x="107" y="167"/>
                      <a:pt x="119" y="165"/>
                    </a:cubicBezTo>
                    <a:cubicBezTo>
                      <a:pt x="164" y="158"/>
                      <a:pt x="209" y="150"/>
                      <a:pt x="254" y="142"/>
                    </a:cubicBezTo>
                    <a:cubicBezTo>
                      <a:pt x="240" y="104"/>
                      <a:pt x="226" y="68"/>
                      <a:pt x="213" y="31"/>
                    </a:cubicBezTo>
                    <a:cubicBezTo>
                      <a:pt x="210" y="23"/>
                      <a:pt x="209" y="9"/>
                      <a:pt x="213" y="6"/>
                    </a:cubicBezTo>
                    <a:cubicBezTo>
                      <a:pt x="220" y="1"/>
                      <a:pt x="232" y="0"/>
                      <a:pt x="241" y="2"/>
                    </a:cubicBezTo>
                    <a:cubicBezTo>
                      <a:pt x="303" y="16"/>
                      <a:pt x="331" y="70"/>
                      <a:pt x="309" y="137"/>
                    </a:cubicBezTo>
                    <a:close/>
                    <a:moveTo>
                      <a:pt x="195" y="220"/>
                    </a:moveTo>
                    <a:cubicBezTo>
                      <a:pt x="230" y="269"/>
                      <a:pt x="230" y="269"/>
                      <a:pt x="229" y="330"/>
                    </a:cubicBezTo>
                    <a:cubicBezTo>
                      <a:pt x="228" y="345"/>
                      <a:pt x="229" y="360"/>
                      <a:pt x="229" y="378"/>
                    </a:cubicBezTo>
                    <a:cubicBezTo>
                      <a:pt x="247" y="376"/>
                      <a:pt x="265" y="374"/>
                      <a:pt x="283" y="374"/>
                    </a:cubicBezTo>
                    <a:cubicBezTo>
                      <a:pt x="295" y="373"/>
                      <a:pt x="301" y="368"/>
                      <a:pt x="303" y="356"/>
                    </a:cubicBezTo>
                    <a:cubicBezTo>
                      <a:pt x="308" y="328"/>
                      <a:pt x="314" y="300"/>
                      <a:pt x="317" y="272"/>
                    </a:cubicBezTo>
                    <a:cubicBezTo>
                      <a:pt x="320" y="247"/>
                      <a:pt x="320" y="222"/>
                      <a:pt x="322" y="192"/>
                    </a:cubicBezTo>
                    <a:cubicBezTo>
                      <a:pt x="276" y="202"/>
                      <a:pt x="237" y="211"/>
                      <a:pt x="195"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47"/>
              <p:cNvSpPr>
                <a:spLocks/>
              </p:cNvSpPr>
              <p:nvPr/>
            </p:nvSpPr>
            <p:spPr bwMode="auto">
              <a:xfrm>
                <a:off x="6742208" y="1833715"/>
                <a:ext cx="723715" cy="1045787"/>
              </a:xfrm>
              <a:custGeom>
                <a:avLst/>
                <a:gdLst>
                  <a:gd name="T0" fmla="*/ 130 w 384"/>
                  <a:gd name="T1" fmla="*/ 200 h 552"/>
                  <a:gd name="T2" fmla="*/ 44 w 384"/>
                  <a:gd name="T3" fmla="*/ 164 h 552"/>
                  <a:gd name="T4" fmla="*/ 59 w 384"/>
                  <a:gd name="T5" fmla="*/ 132 h 552"/>
                  <a:gd name="T6" fmla="*/ 132 w 384"/>
                  <a:gd name="T7" fmla="*/ 116 h 552"/>
                  <a:gd name="T8" fmla="*/ 145 w 384"/>
                  <a:gd name="T9" fmla="*/ 103 h 552"/>
                  <a:gd name="T10" fmla="*/ 146 w 384"/>
                  <a:gd name="T11" fmla="*/ 26 h 552"/>
                  <a:gd name="T12" fmla="*/ 146 w 384"/>
                  <a:gd name="T13" fmla="*/ 1 h 552"/>
                  <a:gd name="T14" fmla="*/ 171 w 384"/>
                  <a:gd name="T15" fmla="*/ 3 h 552"/>
                  <a:gd name="T16" fmla="*/ 227 w 384"/>
                  <a:gd name="T17" fmla="*/ 108 h 552"/>
                  <a:gd name="T18" fmla="*/ 295 w 384"/>
                  <a:gd name="T19" fmla="*/ 89 h 552"/>
                  <a:gd name="T20" fmla="*/ 343 w 384"/>
                  <a:gd name="T21" fmla="*/ 95 h 552"/>
                  <a:gd name="T22" fmla="*/ 374 w 384"/>
                  <a:gd name="T23" fmla="*/ 129 h 552"/>
                  <a:gd name="T24" fmla="*/ 380 w 384"/>
                  <a:gd name="T25" fmla="*/ 163 h 552"/>
                  <a:gd name="T26" fmla="*/ 356 w 384"/>
                  <a:gd name="T27" fmla="*/ 308 h 552"/>
                  <a:gd name="T28" fmla="*/ 339 w 384"/>
                  <a:gd name="T29" fmla="*/ 442 h 552"/>
                  <a:gd name="T30" fmla="*/ 247 w 384"/>
                  <a:gd name="T31" fmla="*/ 542 h 552"/>
                  <a:gd name="T32" fmla="*/ 193 w 384"/>
                  <a:gd name="T33" fmla="*/ 505 h 552"/>
                  <a:gd name="T34" fmla="*/ 175 w 384"/>
                  <a:gd name="T35" fmla="*/ 469 h 552"/>
                  <a:gd name="T36" fmla="*/ 143 w 384"/>
                  <a:gd name="T37" fmla="*/ 444 h 552"/>
                  <a:gd name="T38" fmla="*/ 145 w 384"/>
                  <a:gd name="T39" fmla="*/ 438 h 552"/>
                  <a:gd name="T40" fmla="*/ 160 w 384"/>
                  <a:gd name="T41" fmla="*/ 439 h 552"/>
                  <a:gd name="T42" fmla="*/ 204 w 384"/>
                  <a:gd name="T43" fmla="*/ 452 h 552"/>
                  <a:gd name="T44" fmla="*/ 248 w 384"/>
                  <a:gd name="T45" fmla="*/ 426 h 552"/>
                  <a:gd name="T46" fmla="*/ 267 w 384"/>
                  <a:gd name="T47" fmla="*/ 314 h 552"/>
                  <a:gd name="T48" fmla="*/ 278 w 384"/>
                  <a:gd name="T49" fmla="*/ 165 h 552"/>
                  <a:gd name="T50" fmla="*/ 276 w 384"/>
                  <a:gd name="T51" fmla="*/ 154 h 552"/>
                  <a:gd name="T52" fmla="*/ 219 w 384"/>
                  <a:gd name="T53" fmla="*/ 173 h 552"/>
                  <a:gd name="T54" fmla="*/ 209 w 384"/>
                  <a:gd name="T55" fmla="*/ 192 h 552"/>
                  <a:gd name="T56" fmla="*/ 140 w 384"/>
                  <a:gd name="T57" fmla="*/ 398 h 552"/>
                  <a:gd name="T58" fmla="*/ 22 w 384"/>
                  <a:gd name="T59" fmla="*/ 542 h 552"/>
                  <a:gd name="T60" fmla="*/ 0 w 384"/>
                  <a:gd name="T61" fmla="*/ 551 h 552"/>
                  <a:gd name="T62" fmla="*/ 76 w 384"/>
                  <a:gd name="T63" fmla="*/ 378 h 552"/>
                  <a:gd name="T64" fmla="*/ 130 w 384"/>
                  <a:gd name="T65" fmla="*/ 20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552">
                    <a:moveTo>
                      <a:pt x="130" y="200"/>
                    </a:moveTo>
                    <a:cubicBezTo>
                      <a:pt x="88" y="213"/>
                      <a:pt x="60" y="199"/>
                      <a:pt x="44" y="164"/>
                    </a:cubicBezTo>
                    <a:cubicBezTo>
                      <a:pt x="36" y="146"/>
                      <a:pt x="40" y="137"/>
                      <a:pt x="59" y="132"/>
                    </a:cubicBezTo>
                    <a:cubicBezTo>
                      <a:pt x="83" y="127"/>
                      <a:pt x="108" y="122"/>
                      <a:pt x="132" y="116"/>
                    </a:cubicBezTo>
                    <a:cubicBezTo>
                      <a:pt x="137" y="115"/>
                      <a:pt x="145" y="108"/>
                      <a:pt x="145" y="103"/>
                    </a:cubicBezTo>
                    <a:cubicBezTo>
                      <a:pt x="146" y="78"/>
                      <a:pt x="146" y="52"/>
                      <a:pt x="146" y="26"/>
                    </a:cubicBezTo>
                    <a:cubicBezTo>
                      <a:pt x="146" y="18"/>
                      <a:pt x="146" y="10"/>
                      <a:pt x="146" y="1"/>
                    </a:cubicBezTo>
                    <a:cubicBezTo>
                      <a:pt x="154" y="2"/>
                      <a:pt x="163" y="0"/>
                      <a:pt x="171" y="3"/>
                    </a:cubicBezTo>
                    <a:cubicBezTo>
                      <a:pt x="231" y="27"/>
                      <a:pt x="246" y="34"/>
                      <a:pt x="227" y="108"/>
                    </a:cubicBezTo>
                    <a:cubicBezTo>
                      <a:pt x="252" y="101"/>
                      <a:pt x="275" y="97"/>
                      <a:pt x="295" y="89"/>
                    </a:cubicBezTo>
                    <a:cubicBezTo>
                      <a:pt x="314" y="81"/>
                      <a:pt x="329" y="82"/>
                      <a:pt x="343" y="95"/>
                    </a:cubicBezTo>
                    <a:cubicBezTo>
                      <a:pt x="354" y="106"/>
                      <a:pt x="366" y="116"/>
                      <a:pt x="374" y="129"/>
                    </a:cubicBezTo>
                    <a:cubicBezTo>
                      <a:pt x="379" y="139"/>
                      <a:pt x="384" y="154"/>
                      <a:pt x="380" y="163"/>
                    </a:cubicBezTo>
                    <a:cubicBezTo>
                      <a:pt x="360" y="209"/>
                      <a:pt x="362" y="259"/>
                      <a:pt x="356" y="308"/>
                    </a:cubicBezTo>
                    <a:cubicBezTo>
                      <a:pt x="350" y="353"/>
                      <a:pt x="346" y="398"/>
                      <a:pt x="339" y="442"/>
                    </a:cubicBezTo>
                    <a:cubicBezTo>
                      <a:pt x="331" y="495"/>
                      <a:pt x="298" y="528"/>
                      <a:pt x="247" y="542"/>
                    </a:cubicBezTo>
                    <a:cubicBezTo>
                      <a:pt x="211" y="552"/>
                      <a:pt x="195" y="542"/>
                      <a:pt x="193" y="505"/>
                    </a:cubicBezTo>
                    <a:cubicBezTo>
                      <a:pt x="192" y="489"/>
                      <a:pt x="187" y="478"/>
                      <a:pt x="175" y="469"/>
                    </a:cubicBezTo>
                    <a:cubicBezTo>
                      <a:pt x="164" y="461"/>
                      <a:pt x="153" y="452"/>
                      <a:pt x="143" y="444"/>
                    </a:cubicBezTo>
                    <a:cubicBezTo>
                      <a:pt x="143" y="442"/>
                      <a:pt x="144" y="440"/>
                      <a:pt x="145" y="438"/>
                    </a:cubicBezTo>
                    <a:cubicBezTo>
                      <a:pt x="150" y="439"/>
                      <a:pt x="155" y="438"/>
                      <a:pt x="160" y="439"/>
                    </a:cubicBezTo>
                    <a:cubicBezTo>
                      <a:pt x="175" y="443"/>
                      <a:pt x="189" y="449"/>
                      <a:pt x="204" y="452"/>
                    </a:cubicBezTo>
                    <a:cubicBezTo>
                      <a:pt x="228" y="458"/>
                      <a:pt x="243" y="451"/>
                      <a:pt x="248" y="426"/>
                    </a:cubicBezTo>
                    <a:cubicBezTo>
                      <a:pt x="256" y="389"/>
                      <a:pt x="263" y="352"/>
                      <a:pt x="267" y="314"/>
                    </a:cubicBezTo>
                    <a:cubicBezTo>
                      <a:pt x="272" y="265"/>
                      <a:pt x="274" y="215"/>
                      <a:pt x="278" y="165"/>
                    </a:cubicBezTo>
                    <a:cubicBezTo>
                      <a:pt x="278" y="162"/>
                      <a:pt x="277" y="160"/>
                      <a:pt x="276" y="154"/>
                    </a:cubicBezTo>
                    <a:cubicBezTo>
                      <a:pt x="256" y="160"/>
                      <a:pt x="237" y="165"/>
                      <a:pt x="219" y="173"/>
                    </a:cubicBezTo>
                    <a:cubicBezTo>
                      <a:pt x="214" y="175"/>
                      <a:pt x="211" y="185"/>
                      <a:pt x="209" y="192"/>
                    </a:cubicBezTo>
                    <a:cubicBezTo>
                      <a:pt x="193" y="263"/>
                      <a:pt x="173" y="333"/>
                      <a:pt x="140" y="398"/>
                    </a:cubicBezTo>
                    <a:cubicBezTo>
                      <a:pt x="112" y="455"/>
                      <a:pt x="72" y="502"/>
                      <a:pt x="22" y="542"/>
                    </a:cubicBezTo>
                    <a:cubicBezTo>
                      <a:pt x="18" y="545"/>
                      <a:pt x="11" y="547"/>
                      <a:pt x="0" y="551"/>
                    </a:cubicBezTo>
                    <a:cubicBezTo>
                      <a:pt x="28" y="490"/>
                      <a:pt x="55" y="435"/>
                      <a:pt x="76" y="378"/>
                    </a:cubicBezTo>
                    <a:cubicBezTo>
                      <a:pt x="97" y="321"/>
                      <a:pt x="112" y="261"/>
                      <a:pt x="130"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48"/>
              <p:cNvSpPr>
                <a:spLocks/>
              </p:cNvSpPr>
              <p:nvPr/>
            </p:nvSpPr>
            <p:spPr bwMode="auto">
              <a:xfrm>
                <a:off x="5488022" y="3063272"/>
                <a:ext cx="892329" cy="937799"/>
              </a:xfrm>
              <a:custGeom>
                <a:avLst/>
                <a:gdLst>
                  <a:gd name="T0" fmla="*/ 398 w 473"/>
                  <a:gd name="T1" fmla="*/ 279 h 495"/>
                  <a:gd name="T2" fmla="*/ 407 w 473"/>
                  <a:gd name="T3" fmla="*/ 308 h 495"/>
                  <a:gd name="T4" fmla="*/ 441 w 473"/>
                  <a:gd name="T5" fmla="*/ 363 h 495"/>
                  <a:gd name="T6" fmla="*/ 438 w 473"/>
                  <a:gd name="T7" fmla="*/ 441 h 495"/>
                  <a:gd name="T8" fmla="*/ 340 w 473"/>
                  <a:gd name="T9" fmla="*/ 477 h 495"/>
                  <a:gd name="T10" fmla="*/ 88 w 473"/>
                  <a:gd name="T11" fmla="*/ 480 h 495"/>
                  <a:gd name="T12" fmla="*/ 7 w 473"/>
                  <a:gd name="T13" fmla="*/ 377 h 495"/>
                  <a:gd name="T14" fmla="*/ 21 w 473"/>
                  <a:gd name="T15" fmla="*/ 245 h 495"/>
                  <a:gd name="T16" fmla="*/ 22 w 473"/>
                  <a:gd name="T17" fmla="*/ 196 h 495"/>
                  <a:gd name="T18" fmla="*/ 52 w 473"/>
                  <a:gd name="T19" fmla="*/ 173 h 495"/>
                  <a:gd name="T20" fmla="*/ 151 w 473"/>
                  <a:gd name="T21" fmla="*/ 173 h 495"/>
                  <a:gd name="T22" fmla="*/ 177 w 473"/>
                  <a:gd name="T23" fmla="*/ 148 h 495"/>
                  <a:gd name="T24" fmla="*/ 188 w 473"/>
                  <a:gd name="T25" fmla="*/ 83 h 495"/>
                  <a:gd name="T26" fmla="*/ 171 w 473"/>
                  <a:gd name="T27" fmla="*/ 86 h 495"/>
                  <a:gd name="T28" fmla="*/ 124 w 473"/>
                  <a:gd name="T29" fmla="*/ 98 h 495"/>
                  <a:gd name="T30" fmla="*/ 45 w 473"/>
                  <a:gd name="T31" fmla="*/ 46 h 495"/>
                  <a:gd name="T32" fmla="*/ 69 w 473"/>
                  <a:gd name="T33" fmla="*/ 21 h 495"/>
                  <a:gd name="T34" fmla="*/ 160 w 473"/>
                  <a:gd name="T35" fmla="*/ 14 h 495"/>
                  <a:gd name="T36" fmla="*/ 214 w 473"/>
                  <a:gd name="T37" fmla="*/ 3 h 495"/>
                  <a:gd name="T38" fmla="*/ 233 w 473"/>
                  <a:gd name="T39" fmla="*/ 2 h 495"/>
                  <a:gd name="T40" fmla="*/ 278 w 473"/>
                  <a:gd name="T41" fmla="*/ 104 h 495"/>
                  <a:gd name="T42" fmla="*/ 246 w 473"/>
                  <a:gd name="T43" fmla="*/ 196 h 495"/>
                  <a:gd name="T44" fmla="*/ 184 w 473"/>
                  <a:gd name="T45" fmla="*/ 234 h 495"/>
                  <a:gd name="T46" fmla="*/ 104 w 473"/>
                  <a:gd name="T47" fmla="*/ 232 h 495"/>
                  <a:gd name="T48" fmla="*/ 83 w 473"/>
                  <a:gd name="T49" fmla="*/ 251 h 495"/>
                  <a:gd name="T50" fmla="*/ 76 w 473"/>
                  <a:gd name="T51" fmla="*/ 369 h 495"/>
                  <a:gd name="T52" fmla="*/ 100 w 473"/>
                  <a:gd name="T53" fmla="*/ 398 h 495"/>
                  <a:gd name="T54" fmla="*/ 143 w 473"/>
                  <a:gd name="T55" fmla="*/ 402 h 495"/>
                  <a:gd name="T56" fmla="*/ 328 w 473"/>
                  <a:gd name="T57" fmla="*/ 387 h 495"/>
                  <a:gd name="T58" fmla="*/ 385 w 473"/>
                  <a:gd name="T59" fmla="*/ 318 h 495"/>
                  <a:gd name="T60" fmla="*/ 389 w 473"/>
                  <a:gd name="T61" fmla="*/ 280 h 495"/>
                  <a:gd name="T62" fmla="*/ 398 w 473"/>
                  <a:gd name="T63" fmla="*/ 279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3" h="495">
                    <a:moveTo>
                      <a:pt x="398" y="279"/>
                    </a:moveTo>
                    <a:cubicBezTo>
                      <a:pt x="401" y="289"/>
                      <a:pt x="407" y="298"/>
                      <a:pt x="407" y="308"/>
                    </a:cubicBezTo>
                    <a:cubicBezTo>
                      <a:pt x="408" y="333"/>
                      <a:pt x="416" y="351"/>
                      <a:pt x="441" y="363"/>
                    </a:cubicBezTo>
                    <a:cubicBezTo>
                      <a:pt x="473" y="379"/>
                      <a:pt x="472" y="424"/>
                      <a:pt x="438" y="441"/>
                    </a:cubicBezTo>
                    <a:cubicBezTo>
                      <a:pt x="408" y="457"/>
                      <a:pt x="374" y="470"/>
                      <a:pt x="340" y="477"/>
                    </a:cubicBezTo>
                    <a:cubicBezTo>
                      <a:pt x="256" y="495"/>
                      <a:pt x="172" y="494"/>
                      <a:pt x="88" y="480"/>
                    </a:cubicBezTo>
                    <a:cubicBezTo>
                      <a:pt x="42" y="473"/>
                      <a:pt x="0" y="432"/>
                      <a:pt x="7" y="377"/>
                    </a:cubicBezTo>
                    <a:cubicBezTo>
                      <a:pt x="13" y="333"/>
                      <a:pt x="17" y="289"/>
                      <a:pt x="21" y="245"/>
                    </a:cubicBezTo>
                    <a:cubicBezTo>
                      <a:pt x="22" y="229"/>
                      <a:pt x="21" y="212"/>
                      <a:pt x="22" y="196"/>
                    </a:cubicBezTo>
                    <a:cubicBezTo>
                      <a:pt x="24" y="176"/>
                      <a:pt x="33" y="172"/>
                      <a:pt x="52" y="173"/>
                    </a:cubicBezTo>
                    <a:cubicBezTo>
                      <a:pt x="85" y="174"/>
                      <a:pt x="118" y="173"/>
                      <a:pt x="151" y="173"/>
                    </a:cubicBezTo>
                    <a:cubicBezTo>
                      <a:pt x="167" y="173"/>
                      <a:pt x="174" y="163"/>
                      <a:pt x="177" y="148"/>
                    </a:cubicBezTo>
                    <a:cubicBezTo>
                      <a:pt x="180" y="127"/>
                      <a:pt x="184" y="106"/>
                      <a:pt x="188" y="83"/>
                    </a:cubicBezTo>
                    <a:cubicBezTo>
                      <a:pt x="181" y="84"/>
                      <a:pt x="176" y="84"/>
                      <a:pt x="171" y="86"/>
                    </a:cubicBezTo>
                    <a:cubicBezTo>
                      <a:pt x="155" y="90"/>
                      <a:pt x="140" y="95"/>
                      <a:pt x="124" y="98"/>
                    </a:cubicBezTo>
                    <a:cubicBezTo>
                      <a:pt x="87" y="108"/>
                      <a:pt x="51" y="84"/>
                      <a:pt x="45" y="46"/>
                    </a:cubicBezTo>
                    <a:cubicBezTo>
                      <a:pt x="42" y="28"/>
                      <a:pt x="54" y="22"/>
                      <a:pt x="69" y="21"/>
                    </a:cubicBezTo>
                    <a:cubicBezTo>
                      <a:pt x="99" y="18"/>
                      <a:pt x="130" y="17"/>
                      <a:pt x="160" y="14"/>
                    </a:cubicBezTo>
                    <a:cubicBezTo>
                      <a:pt x="178" y="12"/>
                      <a:pt x="196" y="6"/>
                      <a:pt x="214" y="3"/>
                    </a:cubicBezTo>
                    <a:cubicBezTo>
                      <a:pt x="221" y="2"/>
                      <a:pt x="228" y="0"/>
                      <a:pt x="233" y="2"/>
                    </a:cubicBezTo>
                    <a:cubicBezTo>
                      <a:pt x="276" y="18"/>
                      <a:pt x="294" y="61"/>
                      <a:pt x="278" y="104"/>
                    </a:cubicBezTo>
                    <a:cubicBezTo>
                      <a:pt x="267" y="134"/>
                      <a:pt x="258" y="166"/>
                      <a:pt x="246" y="196"/>
                    </a:cubicBezTo>
                    <a:cubicBezTo>
                      <a:pt x="233" y="230"/>
                      <a:pt x="220" y="237"/>
                      <a:pt x="184" y="234"/>
                    </a:cubicBezTo>
                    <a:cubicBezTo>
                      <a:pt x="157" y="232"/>
                      <a:pt x="130" y="233"/>
                      <a:pt x="104" y="232"/>
                    </a:cubicBezTo>
                    <a:cubicBezTo>
                      <a:pt x="91" y="232"/>
                      <a:pt x="84" y="238"/>
                      <a:pt x="83" y="251"/>
                    </a:cubicBezTo>
                    <a:cubicBezTo>
                      <a:pt x="81" y="290"/>
                      <a:pt x="78" y="330"/>
                      <a:pt x="76" y="369"/>
                    </a:cubicBezTo>
                    <a:cubicBezTo>
                      <a:pt x="75" y="385"/>
                      <a:pt x="83" y="396"/>
                      <a:pt x="100" y="398"/>
                    </a:cubicBezTo>
                    <a:cubicBezTo>
                      <a:pt x="114" y="400"/>
                      <a:pt x="129" y="403"/>
                      <a:pt x="143" y="402"/>
                    </a:cubicBezTo>
                    <a:cubicBezTo>
                      <a:pt x="205" y="398"/>
                      <a:pt x="267" y="396"/>
                      <a:pt x="328" y="387"/>
                    </a:cubicBezTo>
                    <a:cubicBezTo>
                      <a:pt x="375" y="380"/>
                      <a:pt x="383" y="365"/>
                      <a:pt x="385" y="318"/>
                    </a:cubicBezTo>
                    <a:cubicBezTo>
                      <a:pt x="385" y="305"/>
                      <a:pt x="388" y="293"/>
                      <a:pt x="389" y="280"/>
                    </a:cubicBezTo>
                    <a:cubicBezTo>
                      <a:pt x="392" y="280"/>
                      <a:pt x="395" y="279"/>
                      <a:pt x="398"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49"/>
              <p:cNvSpPr>
                <a:spLocks noEditPoints="1"/>
              </p:cNvSpPr>
              <p:nvPr/>
            </p:nvSpPr>
            <p:spPr bwMode="auto">
              <a:xfrm>
                <a:off x="4042488" y="1816663"/>
                <a:ext cx="549417" cy="1036315"/>
              </a:xfrm>
              <a:custGeom>
                <a:avLst/>
                <a:gdLst>
                  <a:gd name="T0" fmla="*/ 180 w 291"/>
                  <a:gd name="T1" fmla="*/ 315 h 547"/>
                  <a:gd name="T2" fmla="*/ 212 w 291"/>
                  <a:gd name="T3" fmla="*/ 356 h 547"/>
                  <a:gd name="T4" fmla="*/ 180 w 291"/>
                  <a:gd name="T5" fmla="*/ 377 h 547"/>
                  <a:gd name="T6" fmla="*/ 209 w 291"/>
                  <a:gd name="T7" fmla="*/ 414 h 547"/>
                  <a:gd name="T8" fmla="*/ 179 w 291"/>
                  <a:gd name="T9" fmla="*/ 433 h 547"/>
                  <a:gd name="T10" fmla="*/ 247 w 291"/>
                  <a:gd name="T11" fmla="*/ 428 h 547"/>
                  <a:gd name="T12" fmla="*/ 46 w 291"/>
                  <a:gd name="T13" fmla="*/ 539 h 547"/>
                  <a:gd name="T14" fmla="*/ 18 w 291"/>
                  <a:gd name="T15" fmla="*/ 490 h 547"/>
                  <a:gd name="T16" fmla="*/ 118 w 291"/>
                  <a:gd name="T17" fmla="*/ 439 h 547"/>
                  <a:gd name="T18" fmla="*/ 74 w 291"/>
                  <a:gd name="T19" fmla="*/ 442 h 547"/>
                  <a:gd name="T20" fmla="*/ 63 w 291"/>
                  <a:gd name="T21" fmla="*/ 404 h 547"/>
                  <a:gd name="T22" fmla="*/ 115 w 291"/>
                  <a:gd name="T23" fmla="*/ 383 h 547"/>
                  <a:gd name="T24" fmla="*/ 80 w 291"/>
                  <a:gd name="T25" fmla="*/ 385 h 547"/>
                  <a:gd name="T26" fmla="*/ 61 w 291"/>
                  <a:gd name="T27" fmla="*/ 346 h 547"/>
                  <a:gd name="T28" fmla="*/ 113 w 291"/>
                  <a:gd name="T29" fmla="*/ 308 h 547"/>
                  <a:gd name="T30" fmla="*/ 49 w 291"/>
                  <a:gd name="T31" fmla="*/ 329 h 547"/>
                  <a:gd name="T32" fmla="*/ 17 w 291"/>
                  <a:gd name="T33" fmla="*/ 220 h 547"/>
                  <a:gd name="T34" fmla="*/ 46 w 291"/>
                  <a:gd name="T35" fmla="*/ 209 h 547"/>
                  <a:gd name="T36" fmla="*/ 99 w 291"/>
                  <a:gd name="T37" fmla="*/ 267 h 547"/>
                  <a:gd name="T38" fmla="*/ 85 w 291"/>
                  <a:gd name="T39" fmla="*/ 248 h 547"/>
                  <a:gd name="T40" fmla="*/ 79 w 291"/>
                  <a:gd name="T41" fmla="*/ 218 h 547"/>
                  <a:gd name="T42" fmla="*/ 127 w 291"/>
                  <a:gd name="T43" fmla="*/ 183 h 547"/>
                  <a:gd name="T44" fmla="*/ 86 w 291"/>
                  <a:gd name="T45" fmla="*/ 161 h 547"/>
                  <a:gd name="T46" fmla="*/ 38 w 291"/>
                  <a:gd name="T47" fmla="*/ 103 h 547"/>
                  <a:gd name="T48" fmla="*/ 76 w 291"/>
                  <a:gd name="T49" fmla="*/ 74 h 547"/>
                  <a:gd name="T50" fmla="*/ 88 w 291"/>
                  <a:gd name="T51" fmla="*/ 23 h 547"/>
                  <a:gd name="T52" fmla="*/ 147 w 291"/>
                  <a:gd name="T53" fmla="*/ 69 h 547"/>
                  <a:gd name="T54" fmla="*/ 194 w 291"/>
                  <a:gd name="T55" fmla="*/ 28 h 547"/>
                  <a:gd name="T56" fmla="*/ 234 w 291"/>
                  <a:gd name="T57" fmla="*/ 12 h 547"/>
                  <a:gd name="T58" fmla="*/ 284 w 291"/>
                  <a:gd name="T59" fmla="*/ 83 h 547"/>
                  <a:gd name="T60" fmla="*/ 277 w 291"/>
                  <a:gd name="T61" fmla="*/ 109 h 547"/>
                  <a:gd name="T62" fmla="*/ 225 w 291"/>
                  <a:gd name="T63" fmla="*/ 155 h 547"/>
                  <a:gd name="T64" fmla="*/ 202 w 291"/>
                  <a:gd name="T65" fmla="*/ 203 h 547"/>
                  <a:gd name="T66" fmla="*/ 272 w 291"/>
                  <a:gd name="T67" fmla="*/ 235 h 547"/>
                  <a:gd name="T68" fmla="*/ 179 w 291"/>
                  <a:gd name="T69" fmla="*/ 301 h 547"/>
                  <a:gd name="T70" fmla="*/ 183 w 291"/>
                  <a:gd name="T71" fmla="*/ 111 h 547"/>
                  <a:gd name="T72" fmla="*/ 138 w 291"/>
                  <a:gd name="T73" fmla="*/ 144 h 547"/>
                  <a:gd name="T74" fmla="*/ 209 w 291"/>
                  <a:gd name="T75" fmla="*/ 237 h 547"/>
                  <a:gd name="T76" fmla="*/ 179 w 291"/>
                  <a:gd name="T77" fmla="*/ 26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1" h="547">
                    <a:moveTo>
                      <a:pt x="179" y="301"/>
                    </a:moveTo>
                    <a:cubicBezTo>
                      <a:pt x="180" y="309"/>
                      <a:pt x="180" y="314"/>
                      <a:pt x="180" y="315"/>
                    </a:cubicBezTo>
                    <a:cubicBezTo>
                      <a:pt x="194" y="321"/>
                      <a:pt x="208" y="322"/>
                      <a:pt x="218" y="329"/>
                    </a:cubicBezTo>
                    <a:cubicBezTo>
                      <a:pt x="232" y="339"/>
                      <a:pt x="228" y="351"/>
                      <a:pt x="212" y="356"/>
                    </a:cubicBezTo>
                    <a:cubicBezTo>
                      <a:pt x="206" y="358"/>
                      <a:pt x="200" y="360"/>
                      <a:pt x="194" y="360"/>
                    </a:cubicBezTo>
                    <a:cubicBezTo>
                      <a:pt x="180" y="361"/>
                      <a:pt x="179" y="369"/>
                      <a:pt x="180" y="377"/>
                    </a:cubicBezTo>
                    <a:cubicBezTo>
                      <a:pt x="194" y="382"/>
                      <a:pt x="207" y="383"/>
                      <a:pt x="216" y="390"/>
                    </a:cubicBezTo>
                    <a:cubicBezTo>
                      <a:pt x="228" y="401"/>
                      <a:pt x="224" y="409"/>
                      <a:pt x="209" y="414"/>
                    </a:cubicBezTo>
                    <a:cubicBezTo>
                      <a:pt x="198" y="417"/>
                      <a:pt x="187" y="421"/>
                      <a:pt x="177" y="425"/>
                    </a:cubicBezTo>
                    <a:cubicBezTo>
                      <a:pt x="177" y="427"/>
                      <a:pt x="178" y="430"/>
                      <a:pt x="179" y="433"/>
                    </a:cubicBezTo>
                    <a:cubicBezTo>
                      <a:pt x="200" y="429"/>
                      <a:pt x="222" y="425"/>
                      <a:pt x="243" y="422"/>
                    </a:cubicBezTo>
                    <a:cubicBezTo>
                      <a:pt x="245" y="424"/>
                      <a:pt x="246" y="426"/>
                      <a:pt x="247" y="428"/>
                    </a:cubicBezTo>
                    <a:cubicBezTo>
                      <a:pt x="242" y="435"/>
                      <a:pt x="238" y="445"/>
                      <a:pt x="230" y="448"/>
                    </a:cubicBezTo>
                    <a:cubicBezTo>
                      <a:pt x="169" y="479"/>
                      <a:pt x="108" y="510"/>
                      <a:pt x="46" y="539"/>
                    </a:cubicBezTo>
                    <a:cubicBezTo>
                      <a:pt x="29" y="547"/>
                      <a:pt x="0" y="526"/>
                      <a:pt x="1" y="508"/>
                    </a:cubicBezTo>
                    <a:cubicBezTo>
                      <a:pt x="2" y="501"/>
                      <a:pt x="11" y="493"/>
                      <a:pt x="18" y="490"/>
                    </a:cubicBezTo>
                    <a:cubicBezTo>
                      <a:pt x="45" y="478"/>
                      <a:pt x="73" y="469"/>
                      <a:pt x="100" y="458"/>
                    </a:cubicBezTo>
                    <a:cubicBezTo>
                      <a:pt x="107" y="455"/>
                      <a:pt x="112" y="445"/>
                      <a:pt x="118" y="439"/>
                    </a:cubicBezTo>
                    <a:cubicBezTo>
                      <a:pt x="117" y="437"/>
                      <a:pt x="115" y="435"/>
                      <a:pt x="114" y="433"/>
                    </a:cubicBezTo>
                    <a:cubicBezTo>
                      <a:pt x="100" y="436"/>
                      <a:pt x="87" y="439"/>
                      <a:pt x="74" y="442"/>
                    </a:cubicBezTo>
                    <a:cubicBezTo>
                      <a:pt x="55" y="447"/>
                      <a:pt x="49" y="435"/>
                      <a:pt x="46" y="422"/>
                    </a:cubicBezTo>
                    <a:cubicBezTo>
                      <a:pt x="42" y="407"/>
                      <a:pt x="53" y="406"/>
                      <a:pt x="63" y="404"/>
                    </a:cubicBezTo>
                    <a:cubicBezTo>
                      <a:pt x="76" y="402"/>
                      <a:pt x="90" y="400"/>
                      <a:pt x="102" y="396"/>
                    </a:cubicBezTo>
                    <a:cubicBezTo>
                      <a:pt x="107" y="394"/>
                      <a:pt x="111" y="388"/>
                      <a:pt x="115" y="383"/>
                    </a:cubicBezTo>
                    <a:cubicBezTo>
                      <a:pt x="114" y="382"/>
                      <a:pt x="112" y="380"/>
                      <a:pt x="111" y="379"/>
                    </a:cubicBezTo>
                    <a:cubicBezTo>
                      <a:pt x="101" y="381"/>
                      <a:pt x="90" y="385"/>
                      <a:pt x="80" y="385"/>
                    </a:cubicBezTo>
                    <a:cubicBezTo>
                      <a:pt x="71" y="384"/>
                      <a:pt x="59" y="381"/>
                      <a:pt x="52" y="374"/>
                    </a:cubicBezTo>
                    <a:cubicBezTo>
                      <a:pt x="39" y="362"/>
                      <a:pt x="43" y="350"/>
                      <a:pt x="61" y="346"/>
                    </a:cubicBezTo>
                    <a:cubicBezTo>
                      <a:pt x="71" y="343"/>
                      <a:pt x="81" y="341"/>
                      <a:pt x="92" y="340"/>
                    </a:cubicBezTo>
                    <a:cubicBezTo>
                      <a:pt x="111" y="338"/>
                      <a:pt x="119" y="328"/>
                      <a:pt x="113" y="308"/>
                    </a:cubicBezTo>
                    <a:cubicBezTo>
                      <a:pt x="97" y="309"/>
                      <a:pt x="81" y="306"/>
                      <a:pt x="75" y="328"/>
                    </a:cubicBezTo>
                    <a:cubicBezTo>
                      <a:pt x="70" y="342"/>
                      <a:pt x="56" y="338"/>
                      <a:pt x="49" y="329"/>
                    </a:cubicBezTo>
                    <a:cubicBezTo>
                      <a:pt x="41" y="320"/>
                      <a:pt x="35" y="309"/>
                      <a:pt x="32" y="298"/>
                    </a:cubicBezTo>
                    <a:cubicBezTo>
                      <a:pt x="26" y="272"/>
                      <a:pt x="21" y="246"/>
                      <a:pt x="17" y="220"/>
                    </a:cubicBezTo>
                    <a:cubicBezTo>
                      <a:pt x="16" y="214"/>
                      <a:pt x="22" y="207"/>
                      <a:pt x="24" y="200"/>
                    </a:cubicBezTo>
                    <a:cubicBezTo>
                      <a:pt x="32" y="203"/>
                      <a:pt x="43" y="204"/>
                      <a:pt x="46" y="209"/>
                    </a:cubicBezTo>
                    <a:cubicBezTo>
                      <a:pt x="55" y="224"/>
                      <a:pt x="62" y="240"/>
                      <a:pt x="66" y="257"/>
                    </a:cubicBezTo>
                    <a:cubicBezTo>
                      <a:pt x="72" y="277"/>
                      <a:pt x="87" y="268"/>
                      <a:pt x="99" y="267"/>
                    </a:cubicBezTo>
                    <a:cubicBezTo>
                      <a:pt x="109" y="267"/>
                      <a:pt x="121" y="265"/>
                      <a:pt x="116" y="248"/>
                    </a:cubicBezTo>
                    <a:cubicBezTo>
                      <a:pt x="106" y="248"/>
                      <a:pt x="95" y="250"/>
                      <a:pt x="85" y="248"/>
                    </a:cubicBezTo>
                    <a:cubicBezTo>
                      <a:pt x="79" y="247"/>
                      <a:pt x="70" y="241"/>
                      <a:pt x="69" y="236"/>
                    </a:cubicBezTo>
                    <a:cubicBezTo>
                      <a:pt x="68" y="231"/>
                      <a:pt x="74" y="223"/>
                      <a:pt x="79" y="218"/>
                    </a:cubicBezTo>
                    <a:cubicBezTo>
                      <a:pt x="83" y="215"/>
                      <a:pt x="90" y="213"/>
                      <a:pt x="96" y="213"/>
                    </a:cubicBezTo>
                    <a:cubicBezTo>
                      <a:pt x="115" y="212"/>
                      <a:pt x="126" y="203"/>
                      <a:pt x="127" y="183"/>
                    </a:cubicBezTo>
                    <a:cubicBezTo>
                      <a:pt x="126" y="183"/>
                      <a:pt x="125" y="182"/>
                      <a:pt x="124" y="182"/>
                    </a:cubicBezTo>
                    <a:cubicBezTo>
                      <a:pt x="95" y="197"/>
                      <a:pt x="90" y="194"/>
                      <a:pt x="86" y="161"/>
                    </a:cubicBezTo>
                    <a:cubicBezTo>
                      <a:pt x="85" y="148"/>
                      <a:pt x="84" y="136"/>
                      <a:pt x="80" y="127"/>
                    </a:cubicBezTo>
                    <a:cubicBezTo>
                      <a:pt x="66" y="119"/>
                      <a:pt x="51" y="113"/>
                      <a:pt x="38" y="103"/>
                    </a:cubicBezTo>
                    <a:cubicBezTo>
                      <a:pt x="27" y="95"/>
                      <a:pt x="30" y="85"/>
                      <a:pt x="43" y="81"/>
                    </a:cubicBezTo>
                    <a:cubicBezTo>
                      <a:pt x="54" y="78"/>
                      <a:pt x="65" y="76"/>
                      <a:pt x="76" y="74"/>
                    </a:cubicBezTo>
                    <a:cubicBezTo>
                      <a:pt x="74" y="62"/>
                      <a:pt x="71" y="51"/>
                      <a:pt x="70" y="40"/>
                    </a:cubicBezTo>
                    <a:cubicBezTo>
                      <a:pt x="68" y="27"/>
                      <a:pt x="73" y="19"/>
                      <a:pt x="88" y="23"/>
                    </a:cubicBezTo>
                    <a:cubicBezTo>
                      <a:pt x="106" y="28"/>
                      <a:pt x="123" y="34"/>
                      <a:pt x="127" y="56"/>
                    </a:cubicBezTo>
                    <a:cubicBezTo>
                      <a:pt x="129" y="67"/>
                      <a:pt x="136" y="71"/>
                      <a:pt x="147" y="69"/>
                    </a:cubicBezTo>
                    <a:cubicBezTo>
                      <a:pt x="149" y="69"/>
                      <a:pt x="151" y="69"/>
                      <a:pt x="153" y="69"/>
                    </a:cubicBezTo>
                    <a:cubicBezTo>
                      <a:pt x="192" y="68"/>
                      <a:pt x="191" y="68"/>
                      <a:pt x="194" y="28"/>
                    </a:cubicBezTo>
                    <a:cubicBezTo>
                      <a:pt x="195" y="19"/>
                      <a:pt x="201" y="7"/>
                      <a:pt x="209" y="3"/>
                    </a:cubicBezTo>
                    <a:cubicBezTo>
                      <a:pt x="214" y="0"/>
                      <a:pt x="227" y="6"/>
                      <a:pt x="234" y="12"/>
                    </a:cubicBezTo>
                    <a:cubicBezTo>
                      <a:pt x="251" y="26"/>
                      <a:pt x="253" y="37"/>
                      <a:pt x="252" y="63"/>
                    </a:cubicBezTo>
                    <a:cubicBezTo>
                      <a:pt x="263" y="70"/>
                      <a:pt x="275" y="76"/>
                      <a:pt x="284" y="83"/>
                    </a:cubicBezTo>
                    <a:cubicBezTo>
                      <a:pt x="288" y="87"/>
                      <a:pt x="291" y="95"/>
                      <a:pt x="290" y="100"/>
                    </a:cubicBezTo>
                    <a:cubicBezTo>
                      <a:pt x="290" y="104"/>
                      <a:pt x="281" y="109"/>
                      <a:pt x="277" y="109"/>
                    </a:cubicBezTo>
                    <a:cubicBezTo>
                      <a:pt x="248" y="103"/>
                      <a:pt x="238" y="120"/>
                      <a:pt x="231" y="143"/>
                    </a:cubicBezTo>
                    <a:cubicBezTo>
                      <a:pt x="230" y="147"/>
                      <a:pt x="227" y="151"/>
                      <a:pt x="225" y="155"/>
                    </a:cubicBezTo>
                    <a:cubicBezTo>
                      <a:pt x="207" y="185"/>
                      <a:pt x="203" y="187"/>
                      <a:pt x="172" y="174"/>
                    </a:cubicBezTo>
                    <a:cubicBezTo>
                      <a:pt x="170" y="203"/>
                      <a:pt x="175" y="208"/>
                      <a:pt x="202" y="203"/>
                    </a:cubicBezTo>
                    <a:cubicBezTo>
                      <a:pt x="211" y="202"/>
                      <a:pt x="219" y="200"/>
                      <a:pt x="228" y="198"/>
                    </a:cubicBezTo>
                    <a:cubicBezTo>
                      <a:pt x="256" y="191"/>
                      <a:pt x="274" y="206"/>
                      <a:pt x="272" y="235"/>
                    </a:cubicBezTo>
                    <a:cubicBezTo>
                      <a:pt x="271" y="262"/>
                      <a:pt x="246" y="297"/>
                      <a:pt x="221" y="303"/>
                    </a:cubicBezTo>
                    <a:cubicBezTo>
                      <a:pt x="208" y="306"/>
                      <a:pt x="195" y="302"/>
                      <a:pt x="179" y="301"/>
                    </a:cubicBezTo>
                    <a:close/>
                    <a:moveTo>
                      <a:pt x="138" y="144"/>
                    </a:moveTo>
                    <a:cubicBezTo>
                      <a:pt x="177" y="147"/>
                      <a:pt x="181" y="144"/>
                      <a:pt x="183" y="111"/>
                    </a:cubicBezTo>
                    <a:cubicBezTo>
                      <a:pt x="168" y="113"/>
                      <a:pt x="153" y="114"/>
                      <a:pt x="137" y="115"/>
                    </a:cubicBezTo>
                    <a:cubicBezTo>
                      <a:pt x="137" y="126"/>
                      <a:pt x="138" y="134"/>
                      <a:pt x="138" y="144"/>
                    </a:cubicBezTo>
                    <a:close/>
                    <a:moveTo>
                      <a:pt x="179" y="260"/>
                    </a:moveTo>
                    <a:cubicBezTo>
                      <a:pt x="197" y="261"/>
                      <a:pt x="208" y="257"/>
                      <a:pt x="209" y="237"/>
                    </a:cubicBezTo>
                    <a:cubicBezTo>
                      <a:pt x="200" y="238"/>
                      <a:pt x="191" y="239"/>
                      <a:pt x="182" y="240"/>
                    </a:cubicBezTo>
                    <a:cubicBezTo>
                      <a:pt x="181" y="247"/>
                      <a:pt x="180" y="252"/>
                      <a:pt x="179" y="2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50"/>
              <p:cNvSpPr>
                <a:spLocks noEditPoints="1"/>
              </p:cNvSpPr>
              <p:nvPr/>
            </p:nvSpPr>
            <p:spPr bwMode="auto">
              <a:xfrm>
                <a:off x="8365830" y="1833715"/>
                <a:ext cx="610042" cy="1038209"/>
              </a:xfrm>
              <a:custGeom>
                <a:avLst/>
                <a:gdLst>
                  <a:gd name="T0" fmla="*/ 174 w 323"/>
                  <a:gd name="T1" fmla="*/ 305 h 548"/>
                  <a:gd name="T2" fmla="*/ 167 w 323"/>
                  <a:gd name="T3" fmla="*/ 304 h 548"/>
                  <a:gd name="T4" fmla="*/ 112 w 323"/>
                  <a:gd name="T5" fmla="*/ 341 h 548"/>
                  <a:gd name="T6" fmla="*/ 45 w 323"/>
                  <a:gd name="T7" fmla="*/ 466 h 548"/>
                  <a:gd name="T8" fmla="*/ 20 w 323"/>
                  <a:gd name="T9" fmla="*/ 479 h 548"/>
                  <a:gd name="T10" fmla="*/ 61 w 323"/>
                  <a:gd name="T11" fmla="*/ 318 h 548"/>
                  <a:gd name="T12" fmla="*/ 5 w 323"/>
                  <a:gd name="T13" fmla="*/ 300 h 548"/>
                  <a:gd name="T14" fmla="*/ 17 w 323"/>
                  <a:gd name="T15" fmla="*/ 271 h 548"/>
                  <a:gd name="T16" fmla="*/ 19 w 323"/>
                  <a:gd name="T17" fmla="*/ 270 h 548"/>
                  <a:gd name="T18" fmla="*/ 61 w 323"/>
                  <a:gd name="T19" fmla="*/ 253 h 548"/>
                  <a:gd name="T20" fmla="*/ 63 w 323"/>
                  <a:gd name="T21" fmla="*/ 194 h 548"/>
                  <a:gd name="T22" fmla="*/ 24 w 323"/>
                  <a:gd name="T23" fmla="*/ 158 h 548"/>
                  <a:gd name="T24" fmla="*/ 60 w 323"/>
                  <a:gd name="T25" fmla="*/ 134 h 548"/>
                  <a:gd name="T26" fmla="*/ 64 w 323"/>
                  <a:gd name="T27" fmla="*/ 98 h 548"/>
                  <a:gd name="T28" fmla="*/ 87 w 323"/>
                  <a:gd name="T29" fmla="*/ 86 h 548"/>
                  <a:gd name="T30" fmla="*/ 119 w 323"/>
                  <a:gd name="T31" fmla="*/ 117 h 548"/>
                  <a:gd name="T32" fmla="*/ 161 w 323"/>
                  <a:gd name="T33" fmla="*/ 126 h 548"/>
                  <a:gd name="T34" fmla="*/ 168 w 323"/>
                  <a:gd name="T35" fmla="*/ 104 h 548"/>
                  <a:gd name="T36" fmla="*/ 168 w 323"/>
                  <a:gd name="T37" fmla="*/ 34 h 548"/>
                  <a:gd name="T38" fmla="*/ 208 w 323"/>
                  <a:gd name="T39" fmla="*/ 15 h 548"/>
                  <a:gd name="T40" fmla="*/ 252 w 323"/>
                  <a:gd name="T41" fmla="*/ 99 h 548"/>
                  <a:gd name="T42" fmla="*/ 252 w 323"/>
                  <a:gd name="T43" fmla="*/ 118 h 548"/>
                  <a:gd name="T44" fmla="*/ 274 w 323"/>
                  <a:gd name="T45" fmla="*/ 120 h 548"/>
                  <a:gd name="T46" fmla="*/ 296 w 323"/>
                  <a:gd name="T47" fmla="*/ 152 h 548"/>
                  <a:gd name="T48" fmla="*/ 285 w 323"/>
                  <a:gd name="T49" fmla="*/ 160 h 548"/>
                  <a:gd name="T50" fmla="*/ 253 w 323"/>
                  <a:gd name="T51" fmla="*/ 160 h 548"/>
                  <a:gd name="T52" fmla="*/ 253 w 323"/>
                  <a:gd name="T53" fmla="*/ 245 h 548"/>
                  <a:gd name="T54" fmla="*/ 284 w 323"/>
                  <a:gd name="T55" fmla="*/ 245 h 548"/>
                  <a:gd name="T56" fmla="*/ 316 w 323"/>
                  <a:gd name="T57" fmla="*/ 287 h 548"/>
                  <a:gd name="T58" fmla="*/ 300 w 323"/>
                  <a:gd name="T59" fmla="*/ 301 h 548"/>
                  <a:gd name="T60" fmla="*/ 254 w 323"/>
                  <a:gd name="T61" fmla="*/ 301 h 548"/>
                  <a:gd name="T62" fmla="*/ 254 w 323"/>
                  <a:gd name="T63" fmla="*/ 328 h 548"/>
                  <a:gd name="T64" fmla="*/ 240 w 323"/>
                  <a:gd name="T65" fmla="*/ 496 h 548"/>
                  <a:gd name="T66" fmla="*/ 228 w 323"/>
                  <a:gd name="T67" fmla="*/ 526 h 548"/>
                  <a:gd name="T68" fmla="*/ 208 w 323"/>
                  <a:gd name="T69" fmla="*/ 548 h 548"/>
                  <a:gd name="T70" fmla="*/ 193 w 323"/>
                  <a:gd name="T71" fmla="*/ 521 h 548"/>
                  <a:gd name="T72" fmla="*/ 180 w 323"/>
                  <a:gd name="T73" fmla="*/ 428 h 548"/>
                  <a:gd name="T74" fmla="*/ 175 w 323"/>
                  <a:gd name="T75" fmla="*/ 319 h 548"/>
                  <a:gd name="T76" fmla="*/ 174 w 323"/>
                  <a:gd name="T77" fmla="*/ 305 h 548"/>
                  <a:gd name="T78" fmla="*/ 129 w 323"/>
                  <a:gd name="T79" fmla="*/ 249 h 548"/>
                  <a:gd name="T80" fmla="*/ 162 w 323"/>
                  <a:gd name="T81" fmla="*/ 247 h 548"/>
                  <a:gd name="T82" fmla="*/ 173 w 323"/>
                  <a:gd name="T83" fmla="*/ 238 h 548"/>
                  <a:gd name="T84" fmla="*/ 174 w 323"/>
                  <a:gd name="T85" fmla="*/ 169 h 548"/>
                  <a:gd name="T86" fmla="*/ 142 w 323"/>
                  <a:gd name="T87" fmla="*/ 173 h 548"/>
                  <a:gd name="T88" fmla="*/ 129 w 323"/>
                  <a:gd name="T89" fmla="*/ 186 h 548"/>
                  <a:gd name="T90" fmla="*/ 129 w 323"/>
                  <a:gd name="T91" fmla="*/ 249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3" h="548">
                    <a:moveTo>
                      <a:pt x="174" y="305"/>
                    </a:moveTo>
                    <a:cubicBezTo>
                      <a:pt x="171" y="305"/>
                      <a:pt x="169" y="304"/>
                      <a:pt x="167" y="304"/>
                    </a:cubicBezTo>
                    <a:cubicBezTo>
                      <a:pt x="124" y="301"/>
                      <a:pt x="125" y="301"/>
                      <a:pt x="112" y="341"/>
                    </a:cubicBezTo>
                    <a:cubicBezTo>
                      <a:pt x="98" y="387"/>
                      <a:pt x="81" y="432"/>
                      <a:pt x="45" y="466"/>
                    </a:cubicBezTo>
                    <a:cubicBezTo>
                      <a:pt x="39" y="472"/>
                      <a:pt x="31" y="477"/>
                      <a:pt x="20" y="479"/>
                    </a:cubicBezTo>
                    <a:cubicBezTo>
                      <a:pt x="33" y="426"/>
                      <a:pt x="47" y="374"/>
                      <a:pt x="61" y="318"/>
                    </a:cubicBezTo>
                    <a:cubicBezTo>
                      <a:pt x="26" y="329"/>
                      <a:pt x="13" y="324"/>
                      <a:pt x="5" y="300"/>
                    </a:cubicBezTo>
                    <a:cubicBezTo>
                      <a:pt x="0" y="287"/>
                      <a:pt x="2" y="276"/>
                      <a:pt x="17" y="271"/>
                    </a:cubicBezTo>
                    <a:cubicBezTo>
                      <a:pt x="17" y="271"/>
                      <a:pt x="18" y="270"/>
                      <a:pt x="19" y="270"/>
                    </a:cubicBezTo>
                    <a:cubicBezTo>
                      <a:pt x="33" y="265"/>
                      <a:pt x="57" y="263"/>
                      <a:pt x="61" y="253"/>
                    </a:cubicBezTo>
                    <a:cubicBezTo>
                      <a:pt x="68" y="236"/>
                      <a:pt x="63" y="214"/>
                      <a:pt x="63" y="194"/>
                    </a:cubicBezTo>
                    <a:cubicBezTo>
                      <a:pt x="40" y="189"/>
                      <a:pt x="24" y="174"/>
                      <a:pt x="24" y="158"/>
                    </a:cubicBezTo>
                    <a:cubicBezTo>
                      <a:pt x="26" y="137"/>
                      <a:pt x="45" y="140"/>
                      <a:pt x="60" y="134"/>
                    </a:cubicBezTo>
                    <a:cubicBezTo>
                      <a:pt x="62" y="122"/>
                      <a:pt x="63" y="110"/>
                      <a:pt x="64" y="98"/>
                    </a:cubicBezTo>
                    <a:cubicBezTo>
                      <a:pt x="66" y="83"/>
                      <a:pt x="75" y="79"/>
                      <a:pt x="87" y="86"/>
                    </a:cubicBezTo>
                    <a:cubicBezTo>
                      <a:pt x="99" y="95"/>
                      <a:pt x="112" y="105"/>
                      <a:pt x="119" y="117"/>
                    </a:cubicBezTo>
                    <a:cubicBezTo>
                      <a:pt x="131" y="138"/>
                      <a:pt x="147" y="128"/>
                      <a:pt x="161" y="126"/>
                    </a:cubicBezTo>
                    <a:cubicBezTo>
                      <a:pt x="165" y="126"/>
                      <a:pt x="168" y="112"/>
                      <a:pt x="168" y="104"/>
                    </a:cubicBezTo>
                    <a:cubicBezTo>
                      <a:pt x="169" y="80"/>
                      <a:pt x="167" y="57"/>
                      <a:pt x="168" y="34"/>
                    </a:cubicBezTo>
                    <a:cubicBezTo>
                      <a:pt x="170" y="6"/>
                      <a:pt x="185" y="0"/>
                      <a:pt x="208" y="15"/>
                    </a:cubicBezTo>
                    <a:cubicBezTo>
                      <a:pt x="239" y="35"/>
                      <a:pt x="259" y="60"/>
                      <a:pt x="252" y="99"/>
                    </a:cubicBezTo>
                    <a:cubicBezTo>
                      <a:pt x="251" y="105"/>
                      <a:pt x="252" y="111"/>
                      <a:pt x="252" y="118"/>
                    </a:cubicBezTo>
                    <a:cubicBezTo>
                      <a:pt x="260" y="119"/>
                      <a:pt x="267" y="119"/>
                      <a:pt x="274" y="120"/>
                    </a:cubicBezTo>
                    <a:cubicBezTo>
                      <a:pt x="289" y="122"/>
                      <a:pt x="300" y="138"/>
                      <a:pt x="296" y="152"/>
                    </a:cubicBezTo>
                    <a:cubicBezTo>
                      <a:pt x="295" y="155"/>
                      <a:pt x="289" y="159"/>
                      <a:pt x="285" y="160"/>
                    </a:cubicBezTo>
                    <a:cubicBezTo>
                      <a:pt x="275" y="161"/>
                      <a:pt x="265" y="160"/>
                      <a:pt x="253" y="160"/>
                    </a:cubicBezTo>
                    <a:cubicBezTo>
                      <a:pt x="253" y="188"/>
                      <a:pt x="253" y="215"/>
                      <a:pt x="253" y="245"/>
                    </a:cubicBezTo>
                    <a:cubicBezTo>
                      <a:pt x="263" y="245"/>
                      <a:pt x="273" y="244"/>
                      <a:pt x="284" y="245"/>
                    </a:cubicBezTo>
                    <a:cubicBezTo>
                      <a:pt x="309" y="245"/>
                      <a:pt x="323" y="263"/>
                      <a:pt x="316" y="287"/>
                    </a:cubicBezTo>
                    <a:cubicBezTo>
                      <a:pt x="314" y="293"/>
                      <a:pt x="306" y="300"/>
                      <a:pt x="300" y="301"/>
                    </a:cubicBezTo>
                    <a:cubicBezTo>
                      <a:pt x="286" y="303"/>
                      <a:pt x="272" y="301"/>
                      <a:pt x="254" y="301"/>
                    </a:cubicBezTo>
                    <a:cubicBezTo>
                      <a:pt x="254" y="310"/>
                      <a:pt x="254" y="319"/>
                      <a:pt x="254" y="328"/>
                    </a:cubicBezTo>
                    <a:cubicBezTo>
                      <a:pt x="253" y="384"/>
                      <a:pt x="256" y="441"/>
                      <a:pt x="240" y="496"/>
                    </a:cubicBezTo>
                    <a:cubicBezTo>
                      <a:pt x="237" y="507"/>
                      <a:pt x="234" y="517"/>
                      <a:pt x="228" y="526"/>
                    </a:cubicBezTo>
                    <a:cubicBezTo>
                      <a:pt x="223" y="534"/>
                      <a:pt x="215" y="541"/>
                      <a:pt x="208" y="548"/>
                    </a:cubicBezTo>
                    <a:cubicBezTo>
                      <a:pt x="203" y="539"/>
                      <a:pt x="195" y="531"/>
                      <a:pt x="193" y="521"/>
                    </a:cubicBezTo>
                    <a:cubicBezTo>
                      <a:pt x="188" y="491"/>
                      <a:pt x="183" y="460"/>
                      <a:pt x="180" y="428"/>
                    </a:cubicBezTo>
                    <a:cubicBezTo>
                      <a:pt x="177" y="392"/>
                      <a:pt x="177" y="355"/>
                      <a:pt x="175" y="319"/>
                    </a:cubicBezTo>
                    <a:cubicBezTo>
                      <a:pt x="175" y="314"/>
                      <a:pt x="174" y="310"/>
                      <a:pt x="174" y="305"/>
                    </a:cubicBezTo>
                    <a:close/>
                    <a:moveTo>
                      <a:pt x="129" y="249"/>
                    </a:moveTo>
                    <a:cubicBezTo>
                      <a:pt x="141" y="249"/>
                      <a:pt x="152" y="249"/>
                      <a:pt x="162" y="247"/>
                    </a:cubicBezTo>
                    <a:cubicBezTo>
                      <a:pt x="166" y="247"/>
                      <a:pt x="173" y="241"/>
                      <a:pt x="173" y="238"/>
                    </a:cubicBezTo>
                    <a:cubicBezTo>
                      <a:pt x="174" y="215"/>
                      <a:pt x="174" y="192"/>
                      <a:pt x="174" y="169"/>
                    </a:cubicBezTo>
                    <a:cubicBezTo>
                      <a:pt x="160" y="170"/>
                      <a:pt x="150" y="170"/>
                      <a:pt x="142" y="173"/>
                    </a:cubicBezTo>
                    <a:cubicBezTo>
                      <a:pt x="137" y="175"/>
                      <a:pt x="130" y="181"/>
                      <a:pt x="129" y="186"/>
                    </a:cubicBezTo>
                    <a:cubicBezTo>
                      <a:pt x="128" y="206"/>
                      <a:pt x="129" y="226"/>
                      <a:pt x="129"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51"/>
              <p:cNvSpPr>
                <a:spLocks/>
              </p:cNvSpPr>
              <p:nvPr/>
            </p:nvSpPr>
            <p:spPr bwMode="auto">
              <a:xfrm>
                <a:off x="7967977" y="1826137"/>
                <a:ext cx="439533" cy="1040104"/>
              </a:xfrm>
              <a:custGeom>
                <a:avLst/>
                <a:gdLst>
                  <a:gd name="T0" fmla="*/ 105 w 233"/>
                  <a:gd name="T1" fmla="*/ 105 h 549"/>
                  <a:gd name="T2" fmla="*/ 52 w 233"/>
                  <a:gd name="T3" fmla="*/ 114 h 549"/>
                  <a:gd name="T4" fmla="*/ 49 w 233"/>
                  <a:gd name="T5" fmla="*/ 106 h 549"/>
                  <a:gd name="T6" fmla="*/ 85 w 233"/>
                  <a:gd name="T7" fmla="*/ 86 h 549"/>
                  <a:gd name="T8" fmla="*/ 107 w 233"/>
                  <a:gd name="T9" fmla="*/ 49 h 549"/>
                  <a:gd name="T10" fmla="*/ 108 w 233"/>
                  <a:gd name="T11" fmla="*/ 19 h 549"/>
                  <a:gd name="T12" fmla="*/ 119 w 233"/>
                  <a:gd name="T13" fmla="*/ 1 h 549"/>
                  <a:gd name="T14" fmla="*/ 143 w 233"/>
                  <a:gd name="T15" fmla="*/ 8 h 549"/>
                  <a:gd name="T16" fmla="*/ 165 w 233"/>
                  <a:gd name="T17" fmla="*/ 36 h 549"/>
                  <a:gd name="T18" fmla="*/ 224 w 233"/>
                  <a:gd name="T19" fmla="*/ 59 h 549"/>
                  <a:gd name="T20" fmla="*/ 214 w 233"/>
                  <a:gd name="T21" fmla="*/ 83 h 549"/>
                  <a:gd name="T22" fmla="*/ 199 w 233"/>
                  <a:gd name="T23" fmla="*/ 88 h 549"/>
                  <a:gd name="T24" fmla="*/ 172 w 233"/>
                  <a:gd name="T25" fmla="*/ 136 h 549"/>
                  <a:gd name="T26" fmla="*/ 183 w 233"/>
                  <a:gd name="T27" fmla="*/ 136 h 549"/>
                  <a:gd name="T28" fmla="*/ 216 w 233"/>
                  <a:gd name="T29" fmla="*/ 160 h 549"/>
                  <a:gd name="T30" fmla="*/ 192 w 233"/>
                  <a:gd name="T31" fmla="*/ 189 h 549"/>
                  <a:gd name="T32" fmla="*/ 173 w 233"/>
                  <a:gd name="T33" fmla="*/ 216 h 549"/>
                  <a:gd name="T34" fmla="*/ 195 w 233"/>
                  <a:gd name="T35" fmla="*/ 214 h 549"/>
                  <a:gd name="T36" fmla="*/ 230 w 233"/>
                  <a:gd name="T37" fmla="*/ 238 h 549"/>
                  <a:gd name="T38" fmla="*/ 215 w 233"/>
                  <a:gd name="T39" fmla="*/ 265 h 549"/>
                  <a:gd name="T40" fmla="*/ 196 w 233"/>
                  <a:gd name="T41" fmla="*/ 271 h 549"/>
                  <a:gd name="T42" fmla="*/ 172 w 233"/>
                  <a:gd name="T43" fmla="*/ 306 h 549"/>
                  <a:gd name="T44" fmla="*/ 205 w 233"/>
                  <a:gd name="T45" fmla="*/ 318 h 549"/>
                  <a:gd name="T46" fmla="*/ 224 w 233"/>
                  <a:gd name="T47" fmla="*/ 360 h 549"/>
                  <a:gd name="T48" fmla="*/ 184 w 233"/>
                  <a:gd name="T49" fmla="*/ 367 h 549"/>
                  <a:gd name="T50" fmla="*/ 170 w 233"/>
                  <a:gd name="T51" fmla="*/ 361 h 549"/>
                  <a:gd name="T52" fmla="*/ 163 w 233"/>
                  <a:gd name="T53" fmla="*/ 470 h 549"/>
                  <a:gd name="T54" fmla="*/ 160 w 233"/>
                  <a:gd name="T55" fmla="*/ 495 h 549"/>
                  <a:gd name="T56" fmla="*/ 102 w 233"/>
                  <a:gd name="T57" fmla="*/ 549 h 549"/>
                  <a:gd name="T58" fmla="*/ 102 w 233"/>
                  <a:gd name="T59" fmla="*/ 382 h 549"/>
                  <a:gd name="T60" fmla="*/ 96 w 233"/>
                  <a:gd name="T61" fmla="*/ 380 h 549"/>
                  <a:gd name="T62" fmla="*/ 51 w 233"/>
                  <a:gd name="T63" fmla="*/ 429 h 549"/>
                  <a:gd name="T64" fmla="*/ 4 w 233"/>
                  <a:gd name="T65" fmla="*/ 474 h 549"/>
                  <a:gd name="T66" fmla="*/ 0 w 233"/>
                  <a:gd name="T67" fmla="*/ 470 h 549"/>
                  <a:gd name="T68" fmla="*/ 92 w 233"/>
                  <a:gd name="T69" fmla="*/ 298 h 549"/>
                  <a:gd name="T70" fmla="*/ 70 w 233"/>
                  <a:gd name="T71" fmla="*/ 304 h 549"/>
                  <a:gd name="T72" fmla="*/ 5 w 233"/>
                  <a:gd name="T73" fmla="*/ 268 h 549"/>
                  <a:gd name="T74" fmla="*/ 17 w 233"/>
                  <a:gd name="T75" fmla="*/ 252 h 549"/>
                  <a:gd name="T76" fmla="*/ 84 w 233"/>
                  <a:gd name="T77" fmla="*/ 234 h 549"/>
                  <a:gd name="T78" fmla="*/ 103 w 233"/>
                  <a:gd name="T79" fmla="*/ 205 h 549"/>
                  <a:gd name="T80" fmla="*/ 77 w 233"/>
                  <a:gd name="T81" fmla="*/ 204 h 549"/>
                  <a:gd name="T82" fmla="*/ 44 w 233"/>
                  <a:gd name="T83" fmla="*/ 176 h 549"/>
                  <a:gd name="T84" fmla="*/ 70 w 233"/>
                  <a:gd name="T85" fmla="*/ 152 h 549"/>
                  <a:gd name="T86" fmla="*/ 77 w 233"/>
                  <a:gd name="T87" fmla="*/ 150 h 549"/>
                  <a:gd name="T88" fmla="*/ 105 w 233"/>
                  <a:gd name="T89" fmla="*/ 105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3" h="549">
                    <a:moveTo>
                      <a:pt x="105" y="105"/>
                    </a:moveTo>
                    <a:cubicBezTo>
                      <a:pt x="87" y="108"/>
                      <a:pt x="70" y="111"/>
                      <a:pt x="52" y="114"/>
                    </a:cubicBezTo>
                    <a:cubicBezTo>
                      <a:pt x="51" y="112"/>
                      <a:pt x="50" y="109"/>
                      <a:pt x="49" y="106"/>
                    </a:cubicBezTo>
                    <a:cubicBezTo>
                      <a:pt x="61" y="99"/>
                      <a:pt x="72" y="90"/>
                      <a:pt x="85" y="86"/>
                    </a:cubicBezTo>
                    <a:cubicBezTo>
                      <a:pt x="103" y="79"/>
                      <a:pt x="109" y="67"/>
                      <a:pt x="107" y="49"/>
                    </a:cubicBezTo>
                    <a:cubicBezTo>
                      <a:pt x="105" y="39"/>
                      <a:pt x="105" y="29"/>
                      <a:pt x="108" y="19"/>
                    </a:cubicBezTo>
                    <a:cubicBezTo>
                      <a:pt x="109" y="12"/>
                      <a:pt x="114" y="2"/>
                      <a:pt x="119" y="1"/>
                    </a:cubicBezTo>
                    <a:cubicBezTo>
                      <a:pt x="127" y="0"/>
                      <a:pt x="137" y="3"/>
                      <a:pt x="143" y="8"/>
                    </a:cubicBezTo>
                    <a:cubicBezTo>
                      <a:pt x="152" y="16"/>
                      <a:pt x="158" y="27"/>
                      <a:pt x="165" y="36"/>
                    </a:cubicBezTo>
                    <a:cubicBezTo>
                      <a:pt x="201" y="20"/>
                      <a:pt x="211" y="25"/>
                      <a:pt x="224" y="59"/>
                    </a:cubicBezTo>
                    <a:cubicBezTo>
                      <a:pt x="228" y="71"/>
                      <a:pt x="225" y="78"/>
                      <a:pt x="214" y="83"/>
                    </a:cubicBezTo>
                    <a:cubicBezTo>
                      <a:pt x="209" y="85"/>
                      <a:pt x="204" y="87"/>
                      <a:pt x="199" y="88"/>
                    </a:cubicBezTo>
                    <a:cubicBezTo>
                      <a:pt x="164" y="98"/>
                      <a:pt x="164" y="98"/>
                      <a:pt x="172" y="136"/>
                    </a:cubicBezTo>
                    <a:cubicBezTo>
                      <a:pt x="175" y="136"/>
                      <a:pt x="179" y="136"/>
                      <a:pt x="183" y="136"/>
                    </a:cubicBezTo>
                    <a:cubicBezTo>
                      <a:pt x="201" y="134"/>
                      <a:pt x="216" y="143"/>
                      <a:pt x="216" y="160"/>
                    </a:cubicBezTo>
                    <a:cubicBezTo>
                      <a:pt x="216" y="170"/>
                      <a:pt x="202" y="182"/>
                      <a:pt x="192" y="189"/>
                    </a:cubicBezTo>
                    <a:cubicBezTo>
                      <a:pt x="182" y="196"/>
                      <a:pt x="164" y="195"/>
                      <a:pt x="173" y="216"/>
                    </a:cubicBezTo>
                    <a:cubicBezTo>
                      <a:pt x="180" y="216"/>
                      <a:pt x="188" y="214"/>
                      <a:pt x="195" y="214"/>
                    </a:cubicBezTo>
                    <a:cubicBezTo>
                      <a:pt x="213" y="214"/>
                      <a:pt x="225" y="221"/>
                      <a:pt x="230" y="238"/>
                    </a:cubicBezTo>
                    <a:cubicBezTo>
                      <a:pt x="233" y="251"/>
                      <a:pt x="231" y="262"/>
                      <a:pt x="215" y="265"/>
                    </a:cubicBezTo>
                    <a:cubicBezTo>
                      <a:pt x="209" y="267"/>
                      <a:pt x="202" y="269"/>
                      <a:pt x="196" y="271"/>
                    </a:cubicBezTo>
                    <a:cubicBezTo>
                      <a:pt x="169" y="277"/>
                      <a:pt x="169" y="277"/>
                      <a:pt x="172" y="306"/>
                    </a:cubicBezTo>
                    <a:cubicBezTo>
                      <a:pt x="183" y="310"/>
                      <a:pt x="194" y="313"/>
                      <a:pt x="205" y="318"/>
                    </a:cubicBezTo>
                    <a:cubicBezTo>
                      <a:pt x="224" y="327"/>
                      <a:pt x="232" y="345"/>
                      <a:pt x="224" y="360"/>
                    </a:cubicBezTo>
                    <a:cubicBezTo>
                      <a:pt x="214" y="378"/>
                      <a:pt x="199" y="373"/>
                      <a:pt x="184" y="367"/>
                    </a:cubicBezTo>
                    <a:cubicBezTo>
                      <a:pt x="180" y="365"/>
                      <a:pt x="176" y="363"/>
                      <a:pt x="170" y="361"/>
                    </a:cubicBezTo>
                    <a:cubicBezTo>
                      <a:pt x="168" y="398"/>
                      <a:pt x="166" y="434"/>
                      <a:pt x="163" y="470"/>
                    </a:cubicBezTo>
                    <a:cubicBezTo>
                      <a:pt x="163" y="478"/>
                      <a:pt x="161" y="487"/>
                      <a:pt x="160" y="495"/>
                    </a:cubicBezTo>
                    <a:cubicBezTo>
                      <a:pt x="156" y="527"/>
                      <a:pt x="137" y="543"/>
                      <a:pt x="102" y="549"/>
                    </a:cubicBezTo>
                    <a:cubicBezTo>
                      <a:pt x="102" y="493"/>
                      <a:pt x="102" y="437"/>
                      <a:pt x="102" y="382"/>
                    </a:cubicBezTo>
                    <a:cubicBezTo>
                      <a:pt x="100" y="382"/>
                      <a:pt x="98" y="381"/>
                      <a:pt x="96" y="380"/>
                    </a:cubicBezTo>
                    <a:cubicBezTo>
                      <a:pt x="81" y="397"/>
                      <a:pt x="66" y="414"/>
                      <a:pt x="51" y="429"/>
                    </a:cubicBezTo>
                    <a:cubicBezTo>
                      <a:pt x="36" y="445"/>
                      <a:pt x="24" y="464"/>
                      <a:pt x="4" y="474"/>
                    </a:cubicBezTo>
                    <a:cubicBezTo>
                      <a:pt x="3" y="472"/>
                      <a:pt x="1" y="471"/>
                      <a:pt x="0" y="470"/>
                    </a:cubicBezTo>
                    <a:cubicBezTo>
                      <a:pt x="29" y="414"/>
                      <a:pt x="59" y="359"/>
                      <a:pt x="92" y="298"/>
                    </a:cubicBezTo>
                    <a:cubicBezTo>
                      <a:pt x="80" y="301"/>
                      <a:pt x="75" y="302"/>
                      <a:pt x="70" y="304"/>
                    </a:cubicBezTo>
                    <a:cubicBezTo>
                      <a:pt x="43" y="311"/>
                      <a:pt x="13" y="295"/>
                      <a:pt x="5" y="268"/>
                    </a:cubicBezTo>
                    <a:cubicBezTo>
                      <a:pt x="4" y="264"/>
                      <a:pt x="12" y="254"/>
                      <a:pt x="17" y="252"/>
                    </a:cubicBezTo>
                    <a:cubicBezTo>
                      <a:pt x="39" y="245"/>
                      <a:pt x="62" y="240"/>
                      <a:pt x="84" y="234"/>
                    </a:cubicBezTo>
                    <a:cubicBezTo>
                      <a:pt x="105" y="229"/>
                      <a:pt x="105" y="229"/>
                      <a:pt x="103" y="205"/>
                    </a:cubicBezTo>
                    <a:cubicBezTo>
                      <a:pt x="94" y="205"/>
                      <a:pt x="83" y="208"/>
                      <a:pt x="77" y="204"/>
                    </a:cubicBezTo>
                    <a:cubicBezTo>
                      <a:pt x="64" y="197"/>
                      <a:pt x="54" y="185"/>
                      <a:pt x="44" y="176"/>
                    </a:cubicBezTo>
                    <a:cubicBezTo>
                      <a:pt x="52" y="168"/>
                      <a:pt x="61" y="160"/>
                      <a:pt x="70" y="152"/>
                    </a:cubicBezTo>
                    <a:cubicBezTo>
                      <a:pt x="71" y="150"/>
                      <a:pt x="75" y="151"/>
                      <a:pt x="77" y="150"/>
                    </a:cubicBezTo>
                    <a:cubicBezTo>
                      <a:pt x="111" y="142"/>
                      <a:pt x="111" y="142"/>
                      <a:pt x="105"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52"/>
              <p:cNvSpPr>
                <a:spLocks/>
              </p:cNvSpPr>
              <p:nvPr/>
            </p:nvSpPr>
            <p:spPr bwMode="auto">
              <a:xfrm>
                <a:off x="4419501" y="2083794"/>
                <a:ext cx="562679" cy="786235"/>
              </a:xfrm>
              <a:custGeom>
                <a:avLst/>
                <a:gdLst>
                  <a:gd name="T0" fmla="*/ 125 w 298"/>
                  <a:gd name="T1" fmla="*/ 123 h 415"/>
                  <a:gd name="T2" fmla="*/ 83 w 298"/>
                  <a:gd name="T3" fmla="*/ 102 h 415"/>
                  <a:gd name="T4" fmla="*/ 95 w 298"/>
                  <a:gd name="T5" fmla="*/ 77 h 415"/>
                  <a:gd name="T6" fmla="*/ 108 w 298"/>
                  <a:gd name="T7" fmla="*/ 74 h 415"/>
                  <a:gd name="T8" fmla="*/ 142 w 298"/>
                  <a:gd name="T9" fmla="*/ 36 h 415"/>
                  <a:gd name="T10" fmla="*/ 161 w 298"/>
                  <a:gd name="T11" fmla="*/ 1 h 415"/>
                  <a:gd name="T12" fmla="*/ 201 w 298"/>
                  <a:gd name="T13" fmla="*/ 40 h 415"/>
                  <a:gd name="T14" fmla="*/ 204 w 298"/>
                  <a:gd name="T15" fmla="*/ 68 h 415"/>
                  <a:gd name="T16" fmla="*/ 225 w 298"/>
                  <a:gd name="T17" fmla="*/ 67 h 415"/>
                  <a:gd name="T18" fmla="*/ 256 w 298"/>
                  <a:gd name="T19" fmla="*/ 64 h 415"/>
                  <a:gd name="T20" fmla="*/ 294 w 298"/>
                  <a:gd name="T21" fmla="*/ 110 h 415"/>
                  <a:gd name="T22" fmla="*/ 297 w 298"/>
                  <a:gd name="T23" fmla="*/ 136 h 415"/>
                  <a:gd name="T24" fmla="*/ 280 w 298"/>
                  <a:gd name="T25" fmla="*/ 321 h 415"/>
                  <a:gd name="T26" fmla="*/ 181 w 298"/>
                  <a:gd name="T27" fmla="*/ 404 h 415"/>
                  <a:gd name="T28" fmla="*/ 158 w 298"/>
                  <a:gd name="T29" fmla="*/ 380 h 415"/>
                  <a:gd name="T30" fmla="*/ 143 w 298"/>
                  <a:gd name="T31" fmla="*/ 335 h 415"/>
                  <a:gd name="T32" fmla="*/ 128 w 298"/>
                  <a:gd name="T33" fmla="*/ 320 h 415"/>
                  <a:gd name="T34" fmla="*/ 131 w 298"/>
                  <a:gd name="T35" fmla="*/ 314 h 415"/>
                  <a:gd name="T36" fmla="*/ 160 w 298"/>
                  <a:gd name="T37" fmla="*/ 324 h 415"/>
                  <a:gd name="T38" fmla="*/ 198 w 298"/>
                  <a:gd name="T39" fmla="*/ 307 h 415"/>
                  <a:gd name="T40" fmla="*/ 223 w 298"/>
                  <a:gd name="T41" fmla="*/ 120 h 415"/>
                  <a:gd name="T42" fmla="*/ 194 w 298"/>
                  <a:gd name="T43" fmla="*/ 131 h 415"/>
                  <a:gd name="T44" fmla="*/ 118 w 298"/>
                  <a:gd name="T45" fmla="*/ 321 h 415"/>
                  <a:gd name="T46" fmla="*/ 25 w 298"/>
                  <a:gd name="T47" fmla="*/ 411 h 415"/>
                  <a:gd name="T48" fmla="*/ 0 w 298"/>
                  <a:gd name="T49" fmla="*/ 415 h 415"/>
                  <a:gd name="T50" fmla="*/ 125 w 298"/>
                  <a:gd name="T51" fmla="*/ 123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8" h="415">
                    <a:moveTo>
                      <a:pt x="125" y="123"/>
                    </a:moveTo>
                    <a:cubicBezTo>
                      <a:pt x="105" y="126"/>
                      <a:pt x="91" y="120"/>
                      <a:pt x="83" y="102"/>
                    </a:cubicBezTo>
                    <a:cubicBezTo>
                      <a:pt x="78" y="90"/>
                      <a:pt x="79" y="80"/>
                      <a:pt x="95" y="77"/>
                    </a:cubicBezTo>
                    <a:cubicBezTo>
                      <a:pt x="99" y="76"/>
                      <a:pt x="104" y="75"/>
                      <a:pt x="108" y="74"/>
                    </a:cubicBezTo>
                    <a:cubicBezTo>
                      <a:pt x="138" y="67"/>
                      <a:pt x="138" y="67"/>
                      <a:pt x="142" y="36"/>
                    </a:cubicBezTo>
                    <a:cubicBezTo>
                      <a:pt x="143" y="22"/>
                      <a:pt x="138" y="2"/>
                      <a:pt x="161" y="1"/>
                    </a:cubicBezTo>
                    <a:cubicBezTo>
                      <a:pt x="179" y="0"/>
                      <a:pt x="198" y="20"/>
                      <a:pt x="201" y="40"/>
                    </a:cubicBezTo>
                    <a:cubicBezTo>
                      <a:pt x="202" y="49"/>
                      <a:pt x="203" y="58"/>
                      <a:pt x="204" y="68"/>
                    </a:cubicBezTo>
                    <a:cubicBezTo>
                      <a:pt x="212" y="68"/>
                      <a:pt x="219" y="68"/>
                      <a:pt x="225" y="67"/>
                    </a:cubicBezTo>
                    <a:cubicBezTo>
                      <a:pt x="236" y="66"/>
                      <a:pt x="250" y="59"/>
                      <a:pt x="256" y="64"/>
                    </a:cubicBezTo>
                    <a:cubicBezTo>
                      <a:pt x="271" y="77"/>
                      <a:pt x="283" y="94"/>
                      <a:pt x="294" y="110"/>
                    </a:cubicBezTo>
                    <a:cubicBezTo>
                      <a:pt x="298" y="117"/>
                      <a:pt x="297" y="127"/>
                      <a:pt x="297" y="136"/>
                    </a:cubicBezTo>
                    <a:cubicBezTo>
                      <a:pt x="292" y="198"/>
                      <a:pt x="287" y="259"/>
                      <a:pt x="280" y="321"/>
                    </a:cubicBezTo>
                    <a:cubicBezTo>
                      <a:pt x="275" y="374"/>
                      <a:pt x="233" y="407"/>
                      <a:pt x="181" y="404"/>
                    </a:cubicBezTo>
                    <a:cubicBezTo>
                      <a:pt x="163" y="403"/>
                      <a:pt x="152" y="393"/>
                      <a:pt x="158" y="380"/>
                    </a:cubicBezTo>
                    <a:cubicBezTo>
                      <a:pt x="167" y="358"/>
                      <a:pt x="155" y="348"/>
                      <a:pt x="143" y="335"/>
                    </a:cubicBezTo>
                    <a:cubicBezTo>
                      <a:pt x="138" y="330"/>
                      <a:pt x="133" y="325"/>
                      <a:pt x="128" y="320"/>
                    </a:cubicBezTo>
                    <a:cubicBezTo>
                      <a:pt x="129" y="318"/>
                      <a:pt x="130" y="316"/>
                      <a:pt x="131" y="314"/>
                    </a:cubicBezTo>
                    <a:cubicBezTo>
                      <a:pt x="141" y="317"/>
                      <a:pt x="151" y="319"/>
                      <a:pt x="160" y="324"/>
                    </a:cubicBezTo>
                    <a:cubicBezTo>
                      <a:pt x="186" y="336"/>
                      <a:pt x="194" y="335"/>
                      <a:pt x="198" y="307"/>
                    </a:cubicBezTo>
                    <a:cubicBezTo>
                      <a:pt x="208" y="245"/>
                      <a:pt x="215" y="182"/>
                      <a:pt x="223" y="120"/>
                    </a:cubicBezTo>
                    <a:cubicBezTo>
                      <a:pt x="204" y="112"/>
                      <a:pt x="199" y="117"/>
                      <a:pt x="194" y="131"/>
                    </a:cubicBezTo>
                    <a:cubicBezTo>
                      <a:pt x="169" y="194"/>
                      <a:pt x="145" y="258"/>
                      <a:pt x="118" y="321"/>
                    </a:cubicBezTo>
                    <a:cubicBezTo>
                      <a:pt x="100" y="363"/>
                      <a:pt x="64" y="390"/>
                      <a:pt x="25" y="411"/>
                    </a:cubicBezTo>
                    <a:cubicBezTo>
                      <a:pt x="18" y="414"/>
                      <a:pt x="10" y="415"/>
                      <a:pt x="0" y="415"/>
                    </a:cubicBezTo>
                    <a:cubicBezTo>
                      <a:pt x="62" y="326"/>
                      <a:pt x="97" y="227"/>
                      <a:pt x="125"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3"/>
              <p:cNvSpPr>
                <a:spLocks noEditPoints="1"/>
              </p:cNvSpPr>
              <p:nvPr/>
            </p:nvSpPr>
            <p:spPr bwMode="auto">
              <a:xfrm>
                <a:off x="5704000" y="2093266"/>
                <a:ext cx="589203" cy="790024"/>
              </a:xfrm>
              <a:custGeom>
                <a:avLst/>
                <a:gdLst>
                  <a:gd name="T0" fmla="*/ 184 w 312"/>
                  <a:gd name="T1" fmla="*/ 314 h 417"/>
                  <a:gd name="T2" fmla="*/ 164 w 312"/>
                  <a:gd name="T3" fmla="*/ 282 h 417"/>
                  <a:gd name="T4" fmla="*/ 137 w 312"/>
                  <a:gd name="T5" fmla="*/ 307 h 417"/>
                  <a:gd name="T6" fmla="*/ 25 w 312"/>
                  <a:gd name="T7" fmla="*/ 409 h 417"/>
                  <a:gd name="T8" fmla="*/ 10 w 312"/>
                  <a:gd name="T9" fmla="*/ 417 h 417"/>
                  <a:gd name="T10" fmla="*/ 67 w 312"/>
                  <a:gd name="T11" fmla="*/ 329 h 417"/>
                  <a:gd name="T12" fmla="*/ 42 w 312"/>
                  <a:gd name="T13" fmla="*/ 339 h 417"/>
                  <a:gd name="T14" fmla="*/ 11 w 312"/>
                  <a:gd name="T15" fmla="*/ 322 h 417"/>
                  <a:gd name="T16" fmla="*/ 30 w 312"/>
                  <a:gd name="T17" fmla="*/ 304 h 417"/>
                  <a:gd name="T18" fmla="*/ 67 w 312"/>
                  <a:gd name="T19" fmla="*/ 255 h 417"/>
                  <a:gd name="T20" fmla="*/ 73 w 312"/>
                  <a:gd name="T21" fmla="*/ 173 h 417"/>
                  <a:gd name="T22" fmla="*/ 78 w 312"/>
                  <a:gd name="T23" fmla="*/ 146 h 417"/>
                  <a:gd name="T24" fmla="*/ 66 w 312"/>
                  <a:gd name="T25" fmla="*/ 161 h 417"/>
                  <a:gd name="T26" fmla="*/ 53 w 312"/>
                  <a:gd name="T27" fmla="*/ 180 h 417"/>
                  <a:gd name="T28" fmla="*/ 29 w 312"/>
                  <a:gd name="T29" fmla="*/ 164 h 417"/>
                  <a:gd name="T30" fmla="*/ 4 w 312"/>
                  <a:gd name="T31" fmla="*/ 82 h 417"/>
                  <a:gd name="T32" fmla="*/ 17 w 312"/>
                  <a:gd name="T33" fmla="*/ 56 h 417"/>
                  <a:gd name="T34" fmla="*/ 46 w 312"/>
                  <a:gd name="T35" fmla="*/ 71 h 417"/>
                  <a:gd name="T36" fmla="*/ 60 w 312"/>
                  <a:gd name="T37" fmla="*/ 122 h 417"/>
                  <a:gd name="T38" fmla="*/ 90 w 312"/>
                  <a:gd name="T39" fmla="*/ 83 h 417"/>
                  <a:gd name="T40" fmla="*/ 71 w 312"/>
                  <a:gd name="T41" fmla="*/ 85 h 417"/>
                  <a:gd name="T42" fmla="*/ 55 w 312"/>
                  <a:gd name="T43" fmla="*/ 77 h 417"/>
                  <a:gd name="T44" fmla="*/ 63 w 312"/>
                  <a:gd name="T45" fmla="*/ 60 h 417"/>
                  <a:gd name="T46" fmla="*/ 92 w 312"/>
                  <a:gd name="T47" fmla="*/ 48 h 417"/>
                  <a:gd name="T48" fmla="*/ 252 w 312"/>
                  <a:gd name="T49" fmla="*/ 5 h 417"/>
                  <a:gd name="T50" fmla="*/ 302 w 312"/>
                  <a:gd name="T51" fmla="*/ 30 h 417"/>
                  <a:gd name="T52" fmla="*/ 292 w 312"/>
                  <a:gd name="T53" fmla="*/ 67 h 417"/>
                  <a:gd name="T54" fmla="*/ 261 w 312"/>
                  <a:gd name="T55" fmla="*/ 98 h 417"/>
                  <a:gd name="T56" fmla="*/ 218 w 312"/>
                  <a:gd name="T57" fmla="*/ 110 h 417"/>
                  <a:gd name="T58" fmla="*/ 169 w 312"/>
                  <a:gd name="T59" fmla="*/ 122 h 417"/>
                  <a:gd name="T60" fmla="*/ 173 w 312"/>
                  <a:gd name="T61" fmla="*/ 123 h 417"/>
                  <a:gd name="T62" fmla="*/ 236 w 312"/>
                  <a:gd name="T63" fmla="*/ 176 h 417"/>
                  <a:gd name="T64" fmla="*/ 231 w 312"/>
                  <a:gd name="T65" fmla="*/ 287 h 417"/>
                  <a:gd name="T66" fmla="*/ 184 w 312"/>
                  <a:gd name="T67" fmla="*/ 314 h 417"/>
                  <a:gd name="T68" fmla="*/ 92 w 312"/>
                  <a:gd name="T69" fmla="*/ 230 h 417"/>
                  <a:gd name="T70" fmla="*/ 97 w 312"/>
                  <a:gd name="T71" fmla="*/ 236 h 417"/>
                  <a:gd name="T72" fmla="*/ 132 w 312"/>
                  <a:gd name="T73" fmla="*/ 224 h 417"/>
                  <a:gd name="T74" fmla="*/ 154 w 312"/>
                  <a:gd name="T75" fmla="*/ 232 h 417"/>
                  <a:gd name="T76" fmla="*/ 137 w 312"/>
                  <a:gd name="T77" fmla="*/ 247 h 417"/>
                  <a:gd name="T78" fmla="*/ 104 w 312"/>
                  <a:gd name="T79" fmla="*/ 259 h 417"/>
                  <a:gd name="T80" fmla="*/ 92 w 312"/>
                  <a:gd name="T81" fmla="*/ 274 h 417"/>
                  <a:gd name="T82" fmla="*/ 159 w 312"/>
                  <a:gd name="T83" fmla="*/ 154 h 417"/>
                  <a:gd name="T84" fmla="*/ 129 w 312"/>
                  <a:gd name="T85" fmla="*/ 169 h 417"/>
                  <a:gd name="T86" fmla="*/ 110 w 312"/>
                  <a:gd name="T87" fmla="*/ 164 h 417"/>
                  <a:gd name="T88" fmla="*/ 115 w 312"/>
                  <a:gd name="T89" fmla="*/ 145 h 417"/>
                  <a:gd name="T90" fmla="*/ 144 w 312"/>
                  <a:gd name="T91" fmla="*/ 128 h 417"/>
                  <a:gd name="T92" fmla="*/ 143 w 312"/>
                  <a:gd name="T93" fmla="*/ 126 h 417"/>
                  <a:gd name="T94" fmla="*/ 95 w 312"/>
                  <a:gd name="T95" fmla="*/ 142 h 417"/>
                  <a:gd name="T96" fmla="*/ 103 w 312"/>
                  <a:gd name="T97" fmla="*/ 191 h 417"/>
                  <a:gd name="T98" fmla="*/ 140 w 312"/>
                  <a:gd name="T99" fmla="*/ 182 h 417"/>
                  <a:gd name="T100" fmla="*/ 157 w 312"/>
                  <a:gd name="T101" fmla="*/ 187 h 417"/>
                  <a:gd name="T102" fmla="*/ 146 w 312"/>
                  <a:gd name="T103" fmla="*/ 201 h 417"/>
                  <a:gd name="T104" fmla="*/ 106 w 312"/>
                  <a:gd name="T105" fmla="*/ 218 h 417"/>
                  <a:gd name="T106" fmla="*/ 92 w 312"/>
                  <a:gd name="T107" fmla="*/ 230 h 417"/>
                  <a:gd name="T108" fmla="*/ 181 w 312"/>
                  <a:gd name="T109" fmla="*/ 90 h 417"/>
                  <a:gd name="T110" fmla="*/ 230 w 312"/>
                  <a:gd name="T111" fmla="*/ 41 h 417"/>
                  <a:gd name="T112" fmla="*/ 181 w 312"/>
                  <a:gd name="T113" fmla="*/ 90 h 417"/>
                  <a:gd name="T114" fmla="*/ 155 w 312"/>
                  <a:gd name="T115" fmla="*/ 61 h 417"/>
                  <a:gd name="T116" fmla="*/ 128 w 312"/>
                  <a:gd name="T117" fmla="*/ 71 h 417"/>
                  <a:gd name="T118" fmla="*/ 128 w 312"/>
                  <a:gd name="T119" fmla="*/ 102 h 417"/>
                  <a:gd name="T120" fmla="*/ 155 w 312"/>
                  <a:gd name="T121" fmla="*/ 61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2" h="417">
                    <a:moveTo>
                      <a:pt x="184" y="314"/>
                    </a:moveTo>
                    <a:cubicBezTo>
                      <a:pt x="178" y="305"/>
                      <a:pt x="172" y="295"/>
                      <a:pt x="164" y="282"/>
                    </a:cubicBezTo>
                    <a:cubicBezTo>
                      <a:pt x="155" y="290"/>
                      <a:pt x="146" y="298"/>
                      <a:pt x="137" y="307"/>
                    </a:cubicBezTo>
                    <a:cubicBezTo>
                      <a:pt x="100" y="341"/>
                      <a:pt x="63" y="375"/>
                      <a:pt x="25" y="409"/>
                    </a:cubicBezTo>
                    <a:cubicBezTo>
                      <a:pt x="22" y="411"/>
                      <a:pt x="19" y="413"/>
                      <a:pt x="10" y="417"/>
                    </a:cubicBezTo>
                    <a:cubicBezTo>
                      <a:pt x="19" y="379"/>
                      <a:pt x="50" y="361"/>
                      <a:pt x="67" y="329"/>
                    </a:cubicBezTo>
                    <a:cubicBezTo>
                      <a:pt x="56" y="333"/>
                      <a:pt x="49" y="337"/>
                      <a:pt x="42" y="339"/>
                    </a:cubicBezTo>
                    <a:cubicBezTo>
                      <a:pt x="29" y="342"/>
                      <a:pt x="9" y="332"/>
                      <a:pt x="11" y="322"/>
                    </a:cubicBezTo>
                    <a:cubicBezTo>
                      <a:pt x="12" y="315"/>
                      <a:pt x="22" y="307"/>
                      <a:pt x="30" y="304"/>
                    </a:cubicBezTo>
                    <a:cubicBezTo>
                      <a:pt x="64" y="292"/>
                      <a:pt x="64" y="293"/>
                      <a:pt x="67" y="255"/>
                    </a:cubicBezTo>
                    <a:cubicBezTo>
                      <a:pt x="69" y="228"/>
                      <a:pt x="71" y="200"/>
                      <a:pt x="73" y="173"/>
                    </a:cubicBezTo>
                    <a:cubicBezTo>
                      <a:pt x="74" y="165"/>
                      <a:pt x="78" y="157"/>
                      <a:pt x="78" y="146"/>
                    </a:cubicBezTo>
                    <a:cubicBezTo>
                      <a:pt x="74" y="151"/>
                      <a:pt x="70" y="156"/>
                      <a:pt x="66" y="161"/>
                    </a:cubicBezTo>
                    <a:cubicBezTo>
                      <a:pt x="61" y="168"/>
                      <a:pt x="55" y="180"/>
                      <a:pt x="53" y="180"/>
                    </a:cubicBezTo>
                    <a:cubicBezTo>
                      <a:pt x="45" y="176"/>
                      <a:pt x="32" y="172"/>
                      <a:pt x="29" y="164"/>
                    </a:cubicBezTo>
                    <a:cubicBezTo>
                      <a:pt x="19" y="138"/>
                      <a:pt x="12" y="110"/>
                      <a:pt x="4" y="82"/>
                    </a:cubicBezTo>
                    <a:cubicBezTo>
                      <a:pt x="0" y="69"/>
                      <a:pt x="5" y="59"/>
                      <a:pt x="17" y="56"/>
                    </a:cubicBezTo>
                    <a:cubicBezTo>
                      <a:pt x="30" y="53"/>
                      <a:pt x="41" y="58"/>
                      <a:pt x="46" y="71"/>
                    </a:cubicBezTo>
                    <a:cubicBezTo>
                      <a:pt x="51" y="88"/>
                      <a:pt x="55" y="106"/>
                      <a:pt x="60" y="122"/>
                    </a:cubicBezTo>
                    <a:cubicBezTo>
                      <a:pt x="92" y="118"/>
                      <a:pt x="92" y="118"/>
                      <a:pt x="90" y="83"/>
                    </a:cubicBezTo>
                    <a:cubicBezTo>
                      <a:pt x="84" y="84"/>
                      <a:pt x="77" y="86"/>
                      <a:pt x="71" y="85"/>
                    </a:cubicBezTo>
                    <a:cubicBezTo>
                      <a:pt x="65" y="84"/>
                      <a:pt x="57" y="81"/>
                      <a:pt x="55" y="77"/>
                    </a:cubicBezTo>
                    <a:cubicBezTo>
                      <a:pt x="54" y="72"/>
                      <a:pt x="58" y="63"/>
                      <a:pt x="63" y="60"/>
                    </a:cubicBezTo>
                    <a:cubicBezTo>
                      <a:pt x="72" y="55"/>
                      <a:pt x="82" y="51"/>
                      <a:pt x="92" y="48"/>
                    </a:cubicBezTo>
                    <a:cubicBezTo>
                      <a:pt x="145" y="34"/>
                      <a:pt x="199" y="20"/>
                      <a:pt x="252" y="5"/>
                    </a:cubicBezTo>
                    <a:cubicBezTo>
                      <a:pt x="270" y="0"/>
                      <a:pt x="289" y="10"/>
                      <a:pt x="302" y="30"/>
                    </a:cubicBezTo>
                    <a:cubicBezTo>
                      <a:pt x="312" y="46"/>
                      <a:pt x="302" y="56"/>
                      <a:pt x="292" y="67"/>
                    </a:cubicBezTo>
                    <a:cubicBezTo>
                      <a:pt x="282" y="77"/>
                      <a:pt x="272" y="88"/>
                      <a:pt x="261" y="98"/>
                    </a:cubicBezTo>
                    <a:cubicBezTo>
                      <a:pt x="249" y="110"/>
                      <a:pt x="238" y="118"/>
                      <a:pt x="218" y="110"/>
                    </a:cubicBezTo>
                    <a:cubicBezTo>
                      <a:pt x="204" y="106"/>
                      <a:pt x="185" y="115"/>
                      <a:pt x="169" y="122"/>
                    </a:cubicBezTo>
                    <a:cubicBezTo>
                      <a:pt x="170" y="122"/>
                      <a:pt x="172" y="123"/>
                      <a:pt x="173" y="123"/>
                    </a:cubicBezTo>
                    <a:cubicBezTo>
                      <a:pt x="223" y="119"/>
                      <a:pt x="233" y="126"/>
                      <a:pt x="236" y="176"/>
                    </a:cubicBezTo>
                    <a:cubicBezTo>
                      <a:pt x="237" y="213"/>
                      <a:pt x="235" y="250"/>
                      <a:pt x="231" y="287"/>
                    </a:cubicBezTo>
                    <a:cubicBezTo>
                      <a:pt x="229" y="312"/>
                      <a:pt x="216" y="318"/>
                      <a:pt x="184" y="314"/>
                    </a:cubicBezTo>
                    <a:close/>
                    <a:moveTo>
                      <a:pt x="92" y="230"/>
                    </a:moveTo>
                    <a:cubicBezTo>
                      <a:pt x="94" y="232"/>
                      <a:pt x="95" y="234"/>
                      <a:pt x="97" y="236"/>
                    </a:cubicBezTo>
                    <a:cubicBezTo>
                      <a:pt x="109" y="232"/>
                      <a:pt x="120" y="226"/>
                      <a:pt x="132" y="224"/>
                    </a:cubicBezTo>
                    <a:cubicBezTo>
                      <a:pt x="139" y="223"/>
                      <a:pt x="146" y="229"/>
                      <a:pt x="154" y="232"/>
                    </a:cubicBezTo>
                    <a:cubicBezTo>
                      <a:pt x="148" y="237"/>
                      <a:pt x="144" y="244"/>
                      <a:pt x="137" y="247"/>
                    </a:cubicBezTo>
                    <a:cubicBezTo>
                      <a:pt x="126" y="252"/>
                      <a:pt x="114" y="253"/>
                      <a:pt x="104" y="259"/>
                    </a:cubicBezTo>
                    <a:cubicBezTo>
                      <a:pt x="98" y="261"/>
                      <a:pt x="96" y="269"/>
                      <a:pt x="92" y="274"/>
                    </a:cubicBezTo>
                    <a:cubicBezTo>
                      <a:pt x="163" y="254"/>
                      <a:pt x="183" y="217"/>
                      <a:pt x="159" y="154"/>
                    </a:cubicBezTo>
                    <a:cubicBezTo>
                      <a:pt x="149" y="159"/>
                      <a:pt x="140" y="166"/>
                      <a:pt x="129" y="169"/>
                    </a:cubicBezTo>
                    <a:cubicBezTo>
                      <a:pt x="124" y="170"/>
                      <a:pt x="116" y="166"/>
                      <a:pt x="110" y="164"/>
                    </a:cubicBezTo>
                    <a:cubicBezTo>
                      <a:pt x="112" y="158"/>
                      <a:pt x="111" y="149"/>
                      <a:pt x="115" y="145"/>
                    </a:cubicBezTo>
                    <a:cubicBezTo>
                      <a:pt x="124" y="138"/>
                      <a:pt x="134" y="134"/>
                      <a:pt x="144" y="128"/>
                    </a:cubicBezTo>
                    <a:cubicBezTo>
                      <a:pt x="144" y="128"/>
                      <a:pt x="144" y="127"/>
                      <a:pt x="143" y="126"/>
                    </a:cubicBezTo>
                    <a:cubicBezTo>
                      <a:pt x="125" y="132"/>
                      <a:pt x="107" y="138"/>
                      <a:pt x="95" y="142"/>
                    </a:cubicBezTo>
                    <a:cubicBezTo>
                      <a:pt x="98" y="161"/>
                      <a:pt x="101" y="176"/>
                      <a:pt x="103" y="191"/>
                    </a:cubicBezTo>
                    <a:cubicBezTo>
                      <a:pt x="116" y="188"/>
                      <a:pt x="128" y="184"/>
                      <a:pt x="140" y="182"/>
                    </a:cubicBezTo>
                    <a:cubicBezTo>
                      <a:pt x="145" y="182"/>
                      <a:pt x="151" y="185"/>
                      <a:pt x="157" y="187"/>
                    </a:cubicBezTo>
                    <a:cubicBezTo>
                      <a:pt x="153" y="191"/>
                      <a:pt x="151" y="198"/>
                      <a:pt x="146" y="201"/>
                    </a:cubicBezTo>
                    <a:cubicBezTo>
                      <a:pt x="133" y="207"/>
                      <a:pt x="119" y="211"/>
                      <a:pt x="106" y="218"/>
                    </a:cubicBezTo>
                    <a:cubicBezTo>
                      <a:pt x="100" y="220"/>
                      <a:pt x="97" y="226"/>
                      <a:pt x="92" y="230"/>
                    </a:cubicBezTo>
                    <a:close/>
                    <a:moveTo>
                      <a:pt x="181" y="90"/>
                    </a:moveTo>
                    <a:cubicBezTo>
                      <a:pt x="210" y="90"/>
                      <a:pt x="221" y="78"/>
                      <a:pt x="230" y="41"/>
                    </a:cubicBezTo>
                    <a:cubicBezTo>
                      <a:pt x="197" y="40"/>
                      <a:pt x="183" y="59"/>
                      <a:pt x="181" y="90"/>
                    </a:cubicBezTo>
                    <a:close/>
                    <a:moveTo>
                      <a:pt x="155" y="61"/>
                    </a:moveTo>
                    <a:cubicBezTo>
                      <a:pt x="143" y="66"/>
                      <a:pt x="135" y="69"/>
                      <a:pt x="128" y="71"/>
                    </a:cubicBezTo>
                    <a:cubicBezTo>
                      <a:pt x="128" y="83"/>
                      <a:pt x="128" y="92"/>
                      <a:pt x="128" y="102"/>
                    </a:cubicBezTo>
                    <a:cubicBezTo>
                      <a:pt x="155" y="101"/>
                      <a:pt x="146" y="79"/>
                      <a:pt x="155"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54"/>
              <p:cNvSpPr>
                <a:spLocks/>
              </p:cNvSpPr>
              <p:nvPr/>
            </p:nvSpPr>
            <p:spPr bwMode="auto">
              <a:xfrm>
                <a:off x="5414136" y="2371765"/>
                <a:ext cx="305022" cy="401643"/>
              </a:xfrm>
              <a:custGeom>
                <a:avLst/>
                <a:gdLst>
                  <a:gd name="T0" fmla="*/ 58 w 162"/>
                  <a:gd name="T1" fmla="*/ 115 h 212"/>
                  <a:gd name="T2" fmla="*/ 87 w 162"/>
                  <a:gd name="T3" fmla="*/ 70 h 212"/>
                  <a:gd name="T4" fmla="*/ 52 w 162"/>
                  <a:gd name="T5" fmla="*/ 68 h 212"/>
                  <a:gd name="T6" fmla="*/ 54 w 162"/>
                  <a:gd name="T7" fmla="*/ 45 h 212"/>
                  <a:gd name="T8" fmla="*/ 93 w 162"/>
                  <a:gd name="T9" fmla="*/ 14 h 212"/>
                  <a:gd name="T10" fmla="*/ 129 w 162"/>
                  <a:gd name="T11" fmla="*/ 12 h 212"/>
                  <a:gd name="T12" fmla="*/ 156 w 162"/>
                  <a:gd name="T13" fmla="*/ 51 h 212"/>
                  <a:gd name="T14" fmla="*/ 135 w 162"/>
                  <a:gd name="T15" fmla="*/ 103 h 212"/>
                  <a:gd name="T16" fmla="*/ 120 w 162"/>
                  <a:gd name="T17" fmla="*/ 135 h 212"/>
                  <a:gd name="T18" fmla="*/ 75 w 162"/>
                  <a:gd name="T19" fmla="*/ 150 h 212"/>
                  <a:gd name="T20" fmla="*/ 67 w 162"/>
                  <a:gd name="T21" fmla="*/ 164 h 212"/>
                  <a:gd name="T22" fmla="*/ 65 w 162"/>
                  <a:gd name="T23" fmla="*/ 196 h 212"/>
                  <a:gd name="T24" fmla="*/ 51 w 162"/>
                  <a:gd name="T25" fmla="*/ 210 h 212"/>
                  <a:gd name="T26" fmla="*/ 34 w 162"/>
                  <a:gd name="T27" fmla="*/ 201 h 212"/>
                  <a:gd name="T28" fmla="*/ 18 w 162"/>
                  <a:gd name="T29" fmla="*/ 163 h 212"/>
                  <a:gd name="T30" fmla="*/ 0 w 162"/>
                  <a:gd name="T31" fmla="*/ 78 h 212"/>
                  <a:gd name="T32" fmla="*/ 0 w 162"/>
                  <a:gd name="T33" fmla="*/ 76 h 212"/>
                  <a:gd name="T34" fmla="*/ 9 w 162"/>
                  <a:gd name="T35" fmla="*/ 41 h 212"/>
                  <a:gd name="T36" fmla="*/ 36 w 162"/>
                  <a:gd name="T37" fmla="*/ 63 h 212"/>
                  <a:gd name="T38" fmla="*/ 58 w 162"/>
                  <a:gd name="T39" fmla="*/ 11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212">
                    <a:moveTo>
                      <a:pt x="58" y="115"/>
                    </a:moveTo>
                    <a:cubicBezTo>
                      <a:pt x="90" y="103"/>
                      <a:pt x="90" y="103"/>
                      <a:pt x="87" y="70"/>
                    </a:cubicBezTo>
                    <a:cubicBezTo>
                      <a:pt x="75" y="70"/>
                      <a:pt x="62" y="73"/>
                      <a:pt x="52" y="68"/>
                    </a:cubicBezTo>
                    <a:cubicBezTo>
                      <a:pt x="41" y="63"/>
                      <a:pt x="39" y="51"/>
                      <a:pt x="54" y="45"/>
                    </a:cubicBezTo>
                    <a:cubicBezTo>
                      <a:pt x="69" y="38"/>
                      <a:pt x="83" y="30"/>
                      <a:pt x="93" y="14"/>
                    </a:cubicBezTo>
                    <a:cubicBezTo>
                      <a:pt x="102" y="0"/>
                      <a:pt x="117" y="6"/>
                      <a:pt x="129" y="12"/>
                    </a:cubicBezTo>
                    <a:cubicBezTo>
                      <a:pt x="146" y="20"/>
                      <a:pt x="162" y="30"/>
                      <a:pt x="156" y="51"/>
                    </a:cubicBezTo>
                    <a:cubicBezTo>
                      <a:pt x="151" y="69"/>
                      <a:pt x="142" y="85"/>
                      <a:pt x="135" y="103"/>
                    </a:cubicBezTo>
                    <a:cubicBezTo>
                      <a:pt x="148" y="123"/>
                      <a:pt x="145" y="128"/>
                      <a:pt x="120" y="135"/>
                    </a:cubicBezTo>
                    <a:cubicBezTo>
                      <a:pt x="105" y="139"/>
                      <a:pt x="90" y="143"/>
                      <a:pt x="75" y="150"/>
                    </a:cubicBezTo>
                    <a:cubicBezTo>
                      <a:pt x="71" y="151"/>
                      <a:pt x="67" y="159"/>
                      <a:pt x="67" y="164"/>
                    </a:cubicBezTo>
                    <a:cubicBezTo>
                      <a:pt x="65" y="175"/>
                      <a:pt x="67" y="186"/>
                      <a:pt x="65" y="196"/>
                    </a:cubicBezTo>
                    <a:cubicBezTo>
                      <a:pt x="63" y="202"/>
                      <a:pt x="57" y="209"/>
                      <a:pt x="51" y="210"/>
                    </a:cubicBezTo>
                    <a:cubicBezTo>
                      <a:pt x="46" y="212"/>
                      <a:pt x="37" y="206"/>
                      <a:pt x="34" y="201"/>
                    </a:cubicBezTo>
                    <a:cubicBezTo>
                      <a:pt x="27" y="190"/>
                      <a:pt x="21" y="177"/>
                      <a:pt x="18" y="163"/>
                    </a:cubicBezTo>
                    <a:cubicBezTo>
                      <a:pt x="11" y="135"/>
                      <a:pt x="6" y="106"/>
                      <a:pt x="0" y="78"/>
                    </a:cubicBezTo>
                    <a:cubicBezTo>
                      <a:pt x="0" y="77"/>
                      <a:pt x="0" y="76"/>
                      <a:pt x="0" y="76"/>
                    </a:cubicBezTo>
                    <a:cubicBezTo>
                      <a:pt x="3" y="64"/>
                      <a:pt x="6" y="53"/>
                      <a:pt x="9" y="41"/>
                    </a:cubicBezTo>
                    <a:cubicBezTo>
                      <a:pt x="18" y="48"/>
                      <a:pt x="31" y="53"/>
                      <a:pt x="36" y="63"/>
                    </a:cubicBezTo>
                    <a:cubicBezTo>
                      <a:pt x="46" y="79"/>
                      <a:pt x="51" y="97"/>
                      <a:pt x="5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55"/>
              <p:cNvSpPr>
                <a:spLocks/>
              </p:cNvSpPr>
              <p:nvPr/>
            </p:nvSpPr>
            <p:spPr bwMode="auto">
              <a:xfrm>
                <a:off x="5330776" y="1854554"/>
                <a:ext cx="414905" cy="363752"/>
              </a:xfrm>
              <a:custGeom>
                <a:avLst/>
                <a:gdLst>
                  <a:gd name="T0" fmla="*/ 187 w 220"/>
                  <a:gd name="T1" fmla="*/ 84 h 192"/>
                  <a:gd name="T2" fmla="*/ 200 w 220"/>
                  <a:gd name="T3" fmla="*/ 83 h 192"/>
                  <a:gd name="T4" fmla="*/ 219 w 220"/>
                  <a:gd name="T5" fmla="*/ 102 h 192"/>
                  <a:gd name="T6" fmla="*/ 206 w 220"/>
                  <a:gd name="T7" fmla="*/ 124 h 192"/>
                  <a:gd name="T8" fmla="*/ 52 w 220"/>
                  <a:gd name="T9" fmla="*/ 185 h 192"/>
                  <a:gd name="T10" fmla="*/ 16 w 220"/>
                  <a:gd name="T11" fmla="*/ 180 h 192"/>
                  <a:gd name="T12" fmla="*/ 1 w 220"/>
                  <a:gd name="T13" fmla="*/ 152 h 192"/>
                  <a:gd name="T14" fmla="*/ 24 w 220"/>
                  <a:gd name="T15" fmla="*/ 138 h 192"/>
                  <a:gd name="T16" fmla="*/ 149 w 220"/>
                  <a:gd name="T17" fmla="*/ 100 h 192"/>
                  <a:gd name="T18" fmla="*/ 116 w 220"/>
                  <a:gd name="T19" fmla="*/ 59 h 192"/>
                  <a:gd name="T20" fmla="*/ 108 w 220"/>
                  <a:gd name="T21" fmla="*/ 14 h 192"/>
                  <a:gd name="T22" fmla="*/ 156 w 220"/>
                  <a:gd name="T23" fmla="*/ 17 h 192"/>
                  <a:gd name="T24" fmla="*/ 187 w 220"/>
                  <a:gd name="T25" fmla="*/ 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192">
                    <a:moveTo>
                      <a:pt x="187" y="84"/>
                    </a:moveTo>
                    <a:cubicBezTo>
                      <a:pt x="193" y="84"/>
                      <a:pt x="198" y="82"/>
                      <a:pt x="200" y="83"/>
                    </a:cubicBezTo>
                    <a:cubicBezTo>
                      <a:pt x="208" y="89"/>
                      <a:pt x="218" y="95"/>
                      <a:pt x="219" y="102"/>
                    </a:cubicBezTo>
                    <a:cubicBezTo>
                      <a:pt x="220" y="109"/>
                      <a:pt x="212" y="122"/>
                      <a:pt x="206" y="124"/>
                    </a:cubicBezTo>
                    <a:cubicBezTo>
                      <a:pt x="151" y="136"/>
                      <a:pt x="101" y="158"/>
                      <a:pt x="52" y="185"/>
                    </a:cubicBezTo>
                    <a:cubicBezTo>
                      <a:pt x="39" y="192"/>
                      <a:pt x="26" y="192"/>
                      <a:pt x="16" y="180"/>
                    </a:cubicBezTo>
                    <a:cubicBezTo>
                      <a:pt x="9" y="172"/>
                      <a:pt x="2" y="162"/>
                      <a:pt x="1" y="152"/>
                    </a:cubicBezTo>
                    <a:cubicBezTo>
                      <a:pt x="0" y="148"/>
                      <a:pt x="15" y="140"/>
                      <a:pt x="24" y="138"/>
                    </a:cubicBezTo>
                    <a:cubicBezTo>
                      <a:pt x="64" y="125"/>
                      <a:pt x="105" y="113"/>
                      <a:pt x="149" y="100"/>
                    </a:cubicBezTo>
                    <a:cubicBezTo>
                      <a:pt x="137" y="85"/>
                      <a:pt x="126" y="72"/>
                      <a:pt x="116" y="59"/>
                    </a:cubicBezTo>
                    <a:cubicBezTo>
                      <a:pt x="107" y="45"/>
                      <a:pt x="94" y="29"/>
                      <a:pt x="108" y="14"/>
                    </a:cubicBezTo>
                    <a:cubicBezTo>
                      <a:pt x="122" y="0"/>
                      <a:pt x="140" y="7"/>
                      <a:pt x="156" y="17"/>
                    </a:cubicBezTo>
                    <a:cubicBezTo>
                      <a:pt x="181" y="32"/>
                      <a:pt x="201" y="50"/>
                      <a:pt x="187"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56"/>
              <p:cNvSpPr>
                <a:spLocks/>
              </p:cNvSpPr>
              <p:nvPr/>
            </p:nvSpPr>
            <p:spPr bwMode="auto">
              <a:xfrm>
                <a:off x="5959763" y="2678680"/>
                <a:ext cx="257658" cy="215978"/>
              </a:xfrm>
              <a:custGeom>
                <a:avLst/>
                <a:gdLst>
                  <a:gd name="T0" fmla="*/ 49 w 137"/>
                  <a:gd name="T1" fmla="*/ 5 h 114"/>
                  <a:gd name="T2" fmla="*/ 117 w 137"/>
                  <a:gd name="T3" fmla="*/ 48 h 114"/>
                  <a:gd name="T4" fmla="*/ 120 w 137"/>
                  <a:gd name="T5" fmla="*/ 99 h 114"/>
                  <a:gd name="T6" fmla="*/ 83 w 137"/>
                  <a:gd name="T7" fmla="*/ 102 h 114"/>
                  <a:gd name="T8" fmla="*/ 8 w 137"/>
                  <a:gd name="T9" fmla="*/ 14 h 114"/>
                  <a:gd name="T10" fmla="*/ 18 w 137"/>
                  <a:gd name="T11" fmla="*/ 0 h 114"/>
                  <a:gd name="T12" fmla="*/ 49 w 137"/>
                  <a:gd name="T13" fmla="*/ 5 h 114"/>
                  <a:gd name="T14" fmla="*/ 49 w 137"/>
                  <a:gd name="T15" fmla="*/ 5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7" h="114">
                    <a:moveTo>
                      <a:pt x="49" y="5"/>
                    </a:moveTo>
                    <a:cubicBezTo>
                      <a:pt x="71" y="19"/>
                      <a:pt x="95" y="32"/>
                      <a:pt x="117" y="48"/>
                    </a:cubicBezTo>
                    <a:cubicBezTo>
                      <a:pt x="137" y="63"/>
                      <a:pt x="137" y="81"/>
                      <a:pt x="120" y="99"/>
                    </a:cubicBezTo>
                    <a:cubicBezTo>
                      <a:pt x="109" y="112"/>
                      <a:pt x="95" y="114"/>
                      <a:pt x="83" y="102"/>
                    </a:cubicBezTo>
                    <a:cubicBezTo>
                      <a:pt x="57" y="74"/>
                      <a:pt x="33" y="44"/>
                      <a:pt x="8" y="14"/>
                    </a:cubicBezTo>
                    <a:cubicBezTo>
                      <a:pt x="0" y="4"/>
                      <a:pt x="9" y="0"/>
                      <a:pt x="18" y="0"/>
                    </a:cubicBezTo>
                    <a:cubicBezTo>
                      <a:pt x="29" y="1"/>
                      <a:pt x="39" y="4"/>
                      <a:pt x="49" y="5"/>
                    </a:cubicBezTo>
                    <a:cubicBezTo>
                      <a:pt x="49" y="5"/>
                      <a:pt x="49" y="5"/>
                      <a:pt x="4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57"/>
              <p:cNvSpPr>
                <a:spLocks/>
              </p:cNvSpPr>
              <p:nvPr/>
            </p:nvSpPr>
            <p:spPr bwMode="auto">
              <a:xfrm>
                <a:off x="6774416" y="3161788"/>
                <a:ext cx="178087" cy="166720"/>
              </a:xfrm>
              <a:custGeom>
                <a:avLst/>
                <a:gdLst>
                  <a:gd name="T0" fmla="*/ 95 w 95"/>
                  <a:gd name="T1" fmla="*/ 58 h 88"/>
                  <a:gd name="T2" fmla="*/ 75 w 95"/>
                  <a:gd name="T3" fmla="*/ 84 h 88"/>
                  <a:gd name="T4" fmla="*/ 44 w 95"/>
                  <a:gd name="T5" fmla="*/ 79 h 88"/>
                  <a:gd name="T6" fmla="*/ 6 w 95"/>
                  <a:gd name="T7" fmla="*/ 39 h 88"/>
                  <a:gd name="T8" fmla="*/ 3 w 95"/>
                  <a:gd name="T9" fmla="*/ 10 h 88"/>
                  <a:gd name="T10" fmla="*/ 29 w 95"/>
                  <a:gd name="T11" fmla="*/ 1 h 88"/>
                  <a:gd name="T12" fmla="*/ 95 w 95"/>
                  <a:gd name="T13" fmla="*/ 58 h 88"/>
                </a:gdLst>
                <a:ahLst/>
                <a:cxnLst>
                  <a:cxn ang="0">
                    <a:pos x="T0" y="T1"/>
                  </a:cxn>
                  <a:cxn ang="0">
                    <a:pos x="T2" y="T3"/>
                  </a:cxn>
                  <a:cxn ang="0">
                    <a:pos x="T4" y="T5"/>
                  </a:cxn>
                  <a:cxn ang="0">
                    <a:pos x="T6" y="T7"/>
                  </a:cxn>
                  <a:cxn ang="0">
                    <a:pos x="T8" y="T9"/>
                  </a:cxn>
                  <a:cxn ang="0">
                    <a:pos x="T10" y="T11"/>
                  </a:cxn>
                  <a:cxn ang="0">
                    <a:pos x="T12" y="T13"/>
                  </a:cxn>
                </a:cxnLst>
                <a:rect l="0" t="0" r="r" b="b"/>
                <a:pathLst>
                  <a:path w="95" h="88">
                    <a:moveTo>
                      <a:pt x="95" y="58"/>
                    </a:moveTo>
                    <a:cubicBezTo>
                      <a:pt x="88" y="67"/>
                      <a:pt x="84" y="80"/>
                      <a:pt x="75" y="84"/>
                    </a:cubicBezTo>
                    <a:cubicBezTo>
                      <a:pt x="67" y="88"/>
                      <a:pt x="52" y="85"/>
                      <a:pt x="44" y="79"/>
                    </a:cubicBezTo>
                    <a:cubicBezTo>
                      <a:pt x="30" y="68"/>
                      <a:pt x="16" y="54"/>
                      <a:pt x="6" y="39"/>
                    </a:cubicBezTo>
                    <a:cubicBezTo>
                      <a:pt x="1" y="32"/>
                      <a:pt x="0" y="18"/>
                      <a:pt x="3" y="10"/>
                    </a:cubicBezTo>
                    <a:cubicBezTo>
                      <a:pt x="7" y="4"/>
                      <a:pt x="20" y="0"/>
                      <a:pt x="29" y="1"/>
                    </a:cubicBezTo>
                    <a:cubicBezTo>
                      <a:pt x="64" y="2"/>
                      <a:pt x="91" y="26"/>
                      <a:pt x="9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58"/>
              <p:cNvSpPr>
                <a:spLocks/>
              </p:cNvSpPr>
              <p:nvPr/>
            </p:nvSpPr>
            <p:spPr bwMode="auto">
              <a:xfrm>
                <a:off x="5419819" y="2263775"/>
                <a:ext cx="270920" cy="145880"/>
              </a:xfrm>
              <a:custGeom>
                <a:avLst/>
                <a:gdLst>
                  <a:gd name="T0" fmla="*/ 124 w 144"/>
                  <a:gd name="T1" fmla="*/ 0 h 77"/>
                  <a:gd name="T2" fmla="*/ 144 w 144"/>
                  <a:gd name="T3" fmla="*/ 21 h 77"/>
                  <a:gd name="T4" fmla="*/ 127 w 144"/>
                  <a:gd name="T5" fmla="*/ 36 h 77"/>
                  <a:gd name="T6" fmla="*/ 53 w 144"/>
                  <a:gd name="T7" fmla="*/ 71 h 77"/>
                  <a:gd name="T8" fmla="*/ 19 w 144"/>
                  <a:gd name="T9" fmla="*/ 76 h 77"/>
                  <a:gd name="T10" fmla="*/ 2 w 144"/>
                  <a:gd name="T11" fmla="*/ 59 h 77"/>
                  <a:gd name="T12" fmla="*/ 9 w 144"/>
                  <a:gd name="T13" fmla="*/ 41 h 77"/>
                  <a:gd name="T14" fmla="*/ 124 w 144"/>
                  <a:gd name="T15" fmla="*/ 0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77">
                    <a:moveTo>
                      <a:pt x="124" y="0"/>
                    </a:moveTo>
                    <a:cubicBezTo>
                      <a:pt x="130" y="7"/>
                      <a:pt x="137" y="14"/>
                      <a:pt x="144" y="21"/>
                    </a:cubicBezTo>
                    <a:cubicBezTo>
                      <a:pt x="138" y="26"/>
                      <a:pt x="133" y="33"/>
                      <a:pt x="127" y="36"/>
                    </a:cubicBezTo>
                    <a:cubicBezTo>
                      <a:pt x="103" y="49"/>
                      <a:pt x="78" y="61"/>
                      <a:pt x="53" y="71"/>
                    </a:cubicBezTo>
                    <a:cubicBezTo>
                      <a:pt x="42" y="75"/>
                      <a:pt x="30" y="77"/>
                      <a:pt x="19" y="76"/>
                    </a:cubicBezTo>
                    <a:cubicBezTo>
                      <a:pt x="12" y="75"/>
                      <a:pt x="5" y="66"/>
                      <a:pt x="2" y="59"/>
                    </a:cubicBezTo>
                    <a:cubicBezTo>
                      <a:pt x="0" y="54"/>
                      <a:pt x="5" y="42"/>
                      <a:pt x="9" y="41"/>
                    </a:cubicBezTo>
                    <a:cubicBezTo>
                      <a:pt x="46" y="27"/>
                      <a:pt x="83" y="14"/>
                      <a:pt x="1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59"/>
              <p:cNvSpPr>
                <a:spLocks/>
              </p:cNvSpPr>
              <p:nvPr/>
            </p:nvSpPr>
            <p:spPr bwMode="auto">
              <a:xfrm>
                <a:off x="5478550" y="2146314"/>
                <a:ext cx="206506" cy="130724"/>
              </a:xfrm>
              <a:custGeom>
                <a:avLst/>
                <a:gdLst>
                  <a:gd name="T0" fmla="*/ 17 w 110"/>
                  <a:gd name="T1" fmla="*/ 69 h 69"/>
                  <a:gd name="T2" fmla="*/ 1 w 110"/>
                  <a:gd name="T3" fmla="*/ 51 h 69"/>
                  <a:gd name="T4" fmla="*/ 12 w 110"/>
                  <a:gd name="T5" fmla="*/ 29 h 69"/>
                  <a:gd name="T6" fmla="*/ 73 w 110"/>
                  <a:gd name="T7" fmla="*/ 5 h 69"/>
                  <a:gd name="T8" fmla="*/ 104 w 110"/>
                  <a:gd name="T9" fmla="*/ 20 h 69"/>
                  <a:gd name="T10" fmla="*/ 88 w 110"/>
                  <a:gd name="T11" fmla="*/ 42 h 69"/>
                  <a:gd name="T12" fmla="*/ 17 w 110"/>
                  <a:gd name="T13" fmla="*/ 69 h 69"/>
                </a:gdLst>
                <a:ahLst/>
                <a:cxnLst>
                  <a:cxn ang="0">
                    <a:pos x="T0" y="T1"/>
                  </a:cxn>
                  <a:cxn ang="0">
                    <a:pos x="T2" y="T3"/>
                  </a:cxn>
                  <a:cxn ang="0">
                    <a:pos x="T4" y="T5"/>
                  </a:cxn>
                  <a:cxn ang="0">
                    <a:pos x="T6" y="T7"/>
                  </a:cxn>
                  <a:cxn ang="0">
                    <a:pos x="T8" y="T9"/>
                  </a:cxn>
                  <a:cxn ang="0">
                    <a:pos x="T10" y="T11"/>
                  </a:cxn>
                  <a:cxn ang="0">
                    <a:pos x="T12" y="T13"/>
                  </a:cxn>
                </a:cxnLst>
                <a:rect l="0" t="0" r="r" b="b"/>
                <a:pathLst>
                  <a:path w="110" h="69">
                    <a:moveTo>
                      <a:pt x="17" y="69"/>
                    </a:moveTo>
                    <a:cubicBezTo>
                      <a:pt x="12" y="63"/>
                      <a:pt x="2" y="57"/>
                      <a:pt x="1" y="51"/>
                    </a:cubicBezTo>
                    <a:cubicBezTo>
                      <a:pt x="0" y="44"/>
                      <a:pt x="6" y="32"/>
                      <a:pt x="12" y="29"/>
                    </a:cubicBezTo>
                    <a:cubicBezTo>
                      <a:pt x="32" y="19"/>
                      <a:pt x="53" y="13"/>
                      <a:pt x="73" y="5"/>
                    </a:cubicBezTo>
                    <a:cubicBezTo>
                      <a:pt x="88" y="0"/>
                      <a:pt x="99" y="7"/>
                      <a:pt x="104" y="20"/>
                    </a:cubicBezTo>
                    <a:cubicBezTo>
                      <a:pt x="110" y="34"/>
                      <a:pt x="97" y="38"/>
                      <a:pt x="88" y="42"/>
                    </a:cubicBezTo>
                    <a:cubicBezTo>
                      <a:pt x="66" y="51"/>
                      <a:pt x="43" y="59"/>
                      <a:pt x="17"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37" name="组合 136"/>
            <p:cNvGrpSpPr/>
            <p:nvPr/>
          </p:nvGrpSpPr>
          <p:grpSpPr>
            <a:xfrm>
              <a:off x="341200" y="188913"/>
              <a:ext cx="2230827" cy="503237"/>
              <a:chOff x="331788" y="2035175"/>
              <a:chExt cx="11231562" cy="2533651"/>
            </a:xfrm>
          </p:grpSpPr>
          <p:sp>
            <p:nvSpPr>
              <p:cNvPr id="138" name="Freeform 5"/>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6"/>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7"/>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8"/>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9"/>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0"/>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2"/>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3"/>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5"/>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Rectangle 16"/>
              <p:cNvSpPr>
                <a:spLocks noChangeArrowheads="1"/>
              </p:cNvSpPr>
              <p:nvPr/>
            </p:nvSpPr>
            <p:spPr bwMode="auto">
              <a:xfrm>
                <a:off x="6751638" y="4116388"/>
                <a:ext cx="6985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7"/>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8"/>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9"/>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20"/>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21"/>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22"/>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23"/>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24"/>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25"/>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26"/>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Rectangle 27"/>
              <p:cNvSpPr>
                <a:spLocks noChangeArrowheads="1"/>
              </p:cNvSpPr>
              <p:nvPr/>
            </p:nvSpPr>
            <p:spPr bwMode="auto">
              <a:xfrm>
                <a:off x="9848850" y="4116388"/>
                <a:ext cx="7620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8"/>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29"/>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30"/>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31"/>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Rectangle 32"/>
              <p:cNvSpPr>
                <a:spLocks noChangeArrowheads="1"/>
              </p:cNvSpPr>
              <p:nvPr/>
            </p:nvSpPr>
            <p:spPr bwMode="auto">
              <a:xfrm>
                <a:off x="10968038" y="4116388"/>
                <a:ext cx="68262"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33"/>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34"/>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35"/>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36"/>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37"/>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38"/>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39"/>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0"/>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1"/>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2"/>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3"/>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4"/>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5"/>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7"/>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8"/>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9"/>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50"/>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51"/>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52"/>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53"/>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54"/>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55"/>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56"/>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57"/>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58"/>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59"/>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60"/>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61"/>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62"/>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63"/>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64"/>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65"/>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66"/>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67"/>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68"/>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69"/>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70"/>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71"/>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72"/>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73"/>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74"/>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75"/>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76"/>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77"/>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78"/>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79"/>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80"/>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81"/>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121" name="图片 120">
            <a:extLst>
              <a:ext uri="{FF2B5EF4-FFF2-40B4-BE49-F238E27FC236}">
                <a16:creationId xmlns:a16="http://schemas.microsoft.com/office/drawing/2014/main" id="{DC556C50-8125-4E87-9620-18988906180E}"/>
              </a:ext>
            </a:extLst>
          </p:cNvPr>
          <p:cNvPicPr>
            <a:picLocks noChangeAspect="1"/>
          </p:cNvPicPr>
          <p:nvPr/>
        </p:nvPicPr>
        <p:blipFill>
          <a:blip r:embed="rId3" cstate="print">
            <a:clrChange>
              <a:clrFrom>
                <a:srgbClr val="FFFFFF"/>
              </a:clrFrom>
              <a:clrTo>
                <a:srgbClr val="FFFFFF">
                  <a:alpha val="0"/>
                </a:srgbClr>
              </a:clrTo>
            </a:clrChange>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8770209" y="5805505"/>
            <a:ext cx="3421791" cy="1052495"/>
          </a:xfrm>
          <a:prstGeom prst="rect">
            <a:avLst/>
          </a:prstGeom>
        </p:spPr>
      </p:pic>
      <p:sp>
        <p:nvSpPr>
          <p:cNvPr id="29" name="日期占位符 28">
            <a:extLst>
              <a:ext uri="{FF2B5EF4-FFF2-40B4-BE49-F238E27FC236}">
                <a16:creationId xmlns:a16="http://schemas.microsoft.com/office/drawing/2014/main" id="{85323070-A071-49A8-9D41-1DAD09604066}"/>
              </a:ext>
            </a:extLst>
          </p:cNvPr>
          <p:cNvSpPr>
            <a:spLocks noGrp="1"/>
          </p:cNvSpPr>
          <p:nvPr>
            <p:ph type="dt" sz="half" idx="10"/>
          </p:nvPr>
        </p:nvSpPr>
        <p:spPr/>
        <p:txBody>
          <a:bodyPr/>
          <a:lstStyle/>
          <a:p>
            <a:fld id="{5AE345C1-2516-47EE-AC09-1B72B53C4DA1}" type="datetime1">
              <a:rPr lang="zh-CN" altLang="en-US" smtClean="0"/>
              <a:t>2022/9/15</a:t>
            </a:fld>
            <a:endParaRPr lang="zh-CN" altLang="en-US"/>
          </a:p>
        </p:txBody>
      </p:sp>
      <p:sp>
        <p:nvSpPr>
          <p:cNvPr id="30" name="灯片编号占位符 29">
            <a:extLst>
              <a:ext uri="{FF2B5EF4-FFF2-40B4-BE49-F238E27FC236}">
                <a16:creationId xmlns:a16="http://schemas.microsoft.com/office/drawing/2014/main" id="{FAACD7B1-4600-43E1-B0BD-C5614B7C823E}"/>
              </a:ext>
            </a:extLst>
          </p:cNvPr>
          <p:cNvSpPr>
            <a:spLocks noGrp="1"/>
          </p:cNvSpPr>
          <p:nvPr>
            <p:ph type="sldNum" sz="quarter" idx="12"/>
          </p:nvPr>
        </p:nvSpPr>
        <p:spPr/>
        <p:txBody>
          <a:bodyPr/>
          <a:lstStyle/>
          <a:p>
            <a:fld id="{42869E5F-75D2-4094-94EE-8F91CC9A6EB9}" type="slidenum">
              <a:rPr lang="zh-CN" altLang="en-US" smtClean="0"/>
              <a:t>11</a:t>
            </a:fld>
            <a:endParaRPr lang="zh-CN" altLang="en-US"/>
          </a:p>
        </p:txBody>
      </p:sp>
      <p:sp>
        <p:nvSpPr>
          <p:cNvPr id="3" name="矩形 2">
            <a:extLst>
              <a:ext uri="{FF2B5EF4-FFF2-40B4-BE49-F238E27FC236}">
                <a16:creationId xmlns:a16="http://schemas.microsoft.com/office/drawing/2014/main" id="{5E2F3F9E-B0E8-4F9C-A1ED-AA478747C7E1}"/>
              </a:ext>
            </a:extLst>
          </p:cNvPr>
          <p:cNvSpPr/>
          <p:nvPr/>
        </p:nvSpPr>
        <p:spPr>
          <a:xfrm>
            <a:off x="6954297" y="93419"/>
            <a:ext cx="3666800" cy="492443"/>
          </a:xfrm>
          <a:prstGeom prst="rect">
            <a:avLst/>
          </a:prstGeom>
        </p:spPr>
        <p:txBody>
          <a:bodyPr wrap="square">
            <a:spAutoFit/>
          </a:bodyPr>
          <a:lstStyle/>
          <a:p>
            <a:pPr>
              <a:lnSpc>
                <a:spcPct val="130000"/>
              </a:lnSpc>
            </a:pPr>
            <a:r>
              <a:rPr lang="zh-CN" altLang="zh-CN" sz="2000" dirty="0">
                <a:latin typeface="仿宋" panose="02010609060101010101" pitchFamily="49" charset="-122"/>
                <a:ea typeface="仿宋" panose="02010609060101010101" pitchFamily="49" charset="-122"/>
              </a:rPr>
              <a:t>“线上</a:t>
            </a:r>
            <a:r>
              <a:rPr lang="en-US" altLang="zh-CN" sz="2000" dirty="0">
                <a:latin typeface="仿宋" panose="02010609060101010101" pitchFamily="49" charset="-122"/>
                <a:ea typeface="仿宋" panose="02010609060101010101" pitchFamily="49" charset="-122"/>
              </a:rPr>
              <a:t>+</a:t>
            </a:r>
            <a:r>
              <a:rPr lang="zh-CN" altLang="zh-CN" sz="2000" dirty="0">
                <a:latin typeface="仿宋" panose="02010609060101010101" pitchFamily="49" charset="-122"/>
                <a:ea typeface="仿宋" panose="02010609060101010101" pitchFamily="49" charset="-122"/>
              </a:rPr>
              <a:t>线下”混合式实验教学</a:t>
            </a:r>
            <a:endParaRPr lang="zh-CN" altLang="en-US" sz="2000" dirty="0">
              <a:latin typeface="仿宋" panose="02010609060101010101" pitchFamily="49" charset="-122"/>
              <a:ea typeface="仿宋" panose="02010609060101010101" pitchFamily="49" charset="-122"/>
            </a:endParaRPr>
          </a:p>
        </p:txBody>
      </p:sp>
      <p:sp>
        <p:nvSpPr>
          <p:cNvPr id="22" name="矩形 21"/>
          <p:cNvSpPr/>
          <p:nvPr/>
        </p:nvSpPr>
        <p:spPr>
          <a:xfrm>
            <a:off x="1537949" y="898252"/>
            <a:ext cx="4003688" cy="523220"/>
          </a:xfrm>
          <a:prstGeom prst="rect">
            <a:avLst/>
          </a:prstGeom>
        </p:spPr>
        <p:txBody>
          <a:bodyPr wrap="square">
            <a:spAutoFit/>
          </a:bodyPr>
          <a:lstStyle/>
          <a:p>
            <a:r>
              <a:rPr lang="zh-CN" altLang="en-US" sz="2800" b="1" dirty="0">
                <a:solidFill>
                  <a:srgbClr val="007D36"/>
                </a:solidFill>
                <a:latin typeface="微软雅黑" panose="020B0503020204020204" pitchFamily="34" charset="-122"/>
                <a:ea typeface="微软雅黑" panose="020B0503020204020204" pitchFamily="34" charset="-122"/>
              </a:rPr>
              <a:t>四、请求页式存储管理</a:t>
            </a:r>
          </a:p>
        </p:txBody>
      </p:sp>
      <p:sp>
        <p:nvSpPr>
          <p:cNvPr id="26" name="矩形 25"/>
          <p:cNvSpPr/>
          <p:nvPr/>
        </p:nvSpPr>
        <p:spPr>
          <a:xfrm>
            <a:off x="8228132" y="1253525"/>
            <a:ext cx="3508135" cy="4486806"/>
          </a:xfrm>
          <a:prstGeom prst="rect">
            <a:avLst/>
          </a:prstGeom>
        </p:spPr>
        <p:txBody>
          <a:bodyPr wrap="square">
            <a:spAutoFit/>
          </a:bodyPr>
          <a:lstStyle/>
          <a:p>
            <a:pPr>
              <a:lnSpc>
                <a:spcPct val="150000"/>
              </a:lnSpc>
            </a:pPr>
            <a:r>
              <a:rPr lang="zh-CN" altLang="en-US" sz="1600" dirty="0"/>
              <a:t>  掌握虚拟存储请求页式存储管理中几种基本页面置换算法的基本思想和实现过程，编程模拟实现请求页式存储管理的几种基本页面置换算法，并比较它们的效率。</a:t>
            </a:r>
            <a:br>
              <a:rPr lang="zh-CN" altLang="en-US" sz="1600" dirty="0"/>
            </a:br>
            <a:r>
              <a:rPr lang="zh-CN" altLang="en-US" sz="1600" dirty="0"/>
              <a:t> 设计一个虚拟存储区和内存工作区，并使用下述算法计算访问命中率：</a:t>
            </a:r>
            <a:br>
              <a:rPr lang="zh-CN" altLang="en-US" sz="1600" dirty="0"/>
            </a:br>
            <a:r>
              <a:rPr lang="en-US" altLang="zh-CN" sz="1600" dirty="0"/>
              <a:t>1</a:t>
            </a:r>
            <a:r>
              <a:rPr lang="zh-CN" altLang="en-US" sz="1600" dirty="0"/>
              <a:t>）最佳淘汰算法（</a:t>
            </a:r>
            <a:r>
              <a:rPr lang="en-US" altLang="zh-CN" sz="1600" dirty="0"/>
              <a:t>OPT</a:t>
            </a:r>
            <a:r>
              <a:rPr lang="zh-CN" altLang="en-US" sz="1600" dirty="0"/>
              <a:t>）</a:t>
            </a:r>
            <a:br>
              <a:rPr lang="zh-CN" altLang="en-US" sz="1600" dirty="0"/>
            </a:br>
            <a:r>
              <a:rPr lang="en-US" altLang="zh-CN" sz="1600" dirty="0"/>
              <a:t>2</a:t>
            </a:r>
            <a:r>
              <a:rPr lang="zh-CN" altLang="en-US" sz="1600" dirty="0"/>
              <a:t>）先进先出的算法（</a:t>
            </a:r>
            <a:r>
              <a:rPr lang="en-US" altLang="zh-CN" sz="1600" dirty="0"/>
              <a:t>FIFO</a:t>
            </a:r>
            <a:r>
              <a:rPr lang="zh-CN" altLang="en-US" sz="1600" dirty="0"/>
              <a:t>）</a:t>
            </a:r>
            <a:br>
              <a:rPr lang="zh-CN" altLang="en-US" sz="1600" dirty="0"/>
            </a:br>
            <a:r>
              <a:rPr lang="en-US" altLang="zh-CN" sz="1600" dirty="0"/>
              <a:t>3</a:t>
            </a:r>
            <a:r>
              <a:rPr lang="zh-CN" altLang="en-US" sz="1600" dirty="0"/>
              <a:t>）最近最久未使用算法（</a:t>
            </a:r>
            <a:r>
              <a:rPr lang="en-US" altLang="zh-CN" sz="1600" dirty="0"/>
              <a:t>LRU</a:t>
            </a:r>
            <a:r>
              <a:rPr lang="zh-CN" altLang="en-US" sz="1600" dirty="0"/>
              <a:t>）</a:t>
            </a:r>
            <a:br>
              <a:rPr lang="zh-CN" altLang="en-US" sz="1600" dirty="0"/>
            </a:br>
            <a:r>
              <a:rPr lang="en-US" altLang="zh-CN" sz="1600" dirty="0"/>
              <a:t>4</a:t>
            </a:r>
            <a:r>
              <a:rPr lang="zh-CN" altLang="en-US" sz="1600" dirty="0"/>
              <a:t>）最不经常使用算法（</a:t>
            </a:r>
            <a:r>
              <a:rPr lang="en-US" altLang="zh-CN" sz="1600" dirty="0"/>
              <a:t>LFU</a:t>
            </a:r>
            <a:r>
              <a:rPr lang="zh-CN" altLang="en-US" sz="1600" dirty="0"/>
              <a:t>）</a:t>
            </a:r>
            <a:br>
              <a:rPr lang="zh-CN" altLang="en-US" sz="1600" dirty="0"/>
            </a:br>
            <a:r>
              <a:rPr lang="en-US" altLang="zh-CN" sz="1600" dirty="0"/>
              <a:t>5</a:t>
            </a:r>
            <a:r>
              <a:rPr lang="zh-CN" altLang="en-US" sz="1600" dirty="0"/>
              <a:t>）最近未使用算法（</a:t>
            </a:r>
            <a:r>
              <a:rPr lang="en-US" altLang="zh-CN" sz="1600" dirty="0"/>
              <a:t>NUR</a:t>
            </a:r>
            <a:r>
              <a:rPr lang="zh-CN" altLang="en-US" sz="1600" dirty="0"/>
              <a:t>）</a:t>
            </a:r>
          </a:p>
        </p:txBody>
      </p:sp>
      <p:pic>
        <p:nvPicPr>
          <p:cNvPr id="5122"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6765" y="1767839"/>
            <a:ext cx="7178071" cy="4037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91848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9666233" y="178582"/>
            <a:ext cx="2230827" cy="503237"/>
            <a:chOff x="331788" y="2035175"/>
            <a:chExt cx="11231562" cy="2533651"/>
          </a:xfrm>
        </p:grpSpPr>
        <p:sp>
          <p:nvSpPr>
            <p:cNvPr id="138" name="Freeform 5"/>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6"/>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7"/>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8"/>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9"/>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0"/>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2"/>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3"/>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5"/>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Rectangle 16"/>
            <p:cNvSpPr>
              <a:spLocks noChangeArrowheads="1"/>
            </p:cNvSpPr>
            <p:nvPr/>
          </p:nvSpPr>
          <p:spPr bwMode="auto">
            <a:xfrm>
              <a:off x="6751638" y="4116388"/>
              <a:ext cx="6985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7"/>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8"/>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9"/>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20"/>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21"/>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22"/>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23"/>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24"/>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25"/>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26"/>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Rectangle 27"/>
            <p:cNvSpPr>
              <a:spLocks noChangeArrowheads="1"/>
            </p:cNvSpPr>
            <p:nvPr/>
          </p:nvSpPr>
          <p:spPr bwMode="auto">
            <a:xfrm>
              <a:off x="9848850" y="4116388"/>
              <a:ext cx="7620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8"/>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29"/>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30"/>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31"/>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Rectangle 32"/>
            <p:cNvSpPr>
              <a:spLocks noChangeArrowheads="1"/>
            </p:cNvSpPr>
            <p:nvPr/>
          </p:nvSpPr>
          <p:spPr bwMode="auto">
            <a:xfrm>
              <a:off x="10968038" y="4116388"/>
              <a:ext cx="68262"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33"/>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34"/>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35"/>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36"/>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37"/>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38"/>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39"/>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0"/>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1"/>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2"/>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3"/>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4"/>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5"/>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7"/>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8"/>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9"/>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50"/>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51"/>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52"/>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53"/>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54"/>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55"/>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56"/>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57"/>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58"/>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59"/>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60"/>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61"/>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62"/>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63"/>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64"/>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65"/>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66"/>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67"/>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68"/>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69"/>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70"/>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71"/>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72"/>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73"/>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74"/>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75"/>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76"/>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77"/>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78"/>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79"/>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80"/>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81"/>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9" name="日期占位符 28">
            <a:extLst>
              <a:ext uri="{FF2B5EF4-FFF2-40B4-BE49-F238E27FC236}">
                <a16:creationId xmlns:a16="http://schemas.microsoft.com/office/drawing/2014/main" id="{85323070-A071-49A8-9D41-1DAD09604066}"/>
              </a:ext>
            </a:extLst>
          </p:cNvPr>
          <p:cNvSpPr>
            <a:spLocks noGrp="1"/>
          </p:cNvSpPr>
          <p:nvPr>
            <p:ph type="dt" sz="half" idx="10"/>
          </p:nvPr>
        </p:nvSpPr>
        <p:spPr/>
        <p:txBody>
          <a:bodyPr/>
          <a:lstStyle/>
          <a:p>
            <a:fld id="{5AE345C1-2516-47EE-AC09-1B72B53C4DA1}" type="datetime1">
              <a:rPr lang="zh-CN" altLang="en-US" smtClean="0"/>
              <a:t>2022/9/15</a:t>
            </a:fld>
            <a:endParaRPr lang="zh-CN" altLang="en-US"/>
          </a:p>
        </p:txBody>
      </p:sp>
      <p:sp>
        <p:nvSpPr>
          <p:cNvPr id="30" name="灯片编号占位符 29">
            <a:extLst>
              <a:ext uri="{FF2B5EF4-FFF2-40B4-BE49-F238E27FC236}">
                <a16:creationId xmlns:a16="http://schemas.microsoft.com/office/drawing/2014/main" id="{FAACD7B1-4600-43E1-B0BD-C5614B7C823E}"/>
              </a:ext>
            </a:extLst>
          </p:cNvPr>
          <p:cNvSpPr>
            <a:spLocks noGrp="1"/>
          </p:cNvSpPr>
          <p:nvPr>
            <p:ph type="sldNum" sz="quarter" idx="12"/>
          </p:nvPr>
        </p:nvSpPr>
        <p:spPr/>
        <p:txBody>
          <a:bodyPr/>
          <a:lstStyle/>
          <a:p>
            <a:fld id="{42869E5F-75D2-4094-94EE-8F91CC9A6EB9}" type="slidenum">
              <a:rPr lang="zh-CN" altLang="en-US" smtClean="0"/>
              <a:t>12</a:t>
            </a:fld>
            <a:endParaRPr lang="zh-CN" altLang="en-US"/>
          </a:p>
        </p:txBody>
      </p:sp>
      <p:sp>
        <p:nvSpPr>
          <p:cNvPr id="2" name="矩形 1">
            <a:extLst>
              <a:ext uri="{FF2B5EF4-FFF2-40B4-BE49-F238E27FC236}">
                <a16:creationId xmlns:a16="http://schemas.microsoft.com/office/drawing/2014/main" id="{9ECBD5C8-D860-4E97-87FD-7CA22A5767A6}"/>
              </a:ext>
            </a:extLst>
          </p:cNvPr>
          <p:cNvSpPr/>
          <p:nvPr/>
        </p:nvSpPr>
        <p:spPr>
          <a:xfrm>
            <a:off x="1258817" y="605829"/>
            <a:ext cx="1723549" cy="461665"/>
          </a:xfrm>
          <a:prstGeom prst="rect">
            <a:avLst/>
          </a:prstGeom>
        </p:spPr>
        <p:txBody>
          <a:bodyPr wrap="none">
            <a:spAutoFit/>
          </a:bodyPr>
          <a:lstStyle/>
          <a:p>
            <a:r>
              <a:rPr lang="zh-CN" altLang="en-US" sz="2400" b="1" dirty="0">
                <a:solidFill>
                  <a:srgbClr val="007D36"/>
                </a:solidFill>
                <a:latin typeface="微软雅黑" panose="020B0503020204020204" pitchFamily="34" charset="-122"/>
                <a:ea typeface="微软雅黑" panose="020B0503020204020204" pitchFamily="34" charset="-122"/>
              </a:rPr>
              <a:t>网络资源：</a:t>
            </a:r>
          </a:p>
        </p:txBody>
      </p:sp>
      <p:sp>
        <p:nvSpPr>
          <p:cNvPr id="3" name="矩形 2">
            <a:extLst>
              <a:ext uri="{FF2B5EF4-FFF2-40B4-BE49-F238E27FC236}">
                <a16:creationId xmlns:a16="http://schemas.microsoft.com/office/drawing/2014/main" id="{5E2F3F9E-B0E8-4F9C-A1ED-AA478747C7E1}"/>
              </a:ext>
            </a:extLst>
          </p:cNvPr>
          <p:cNvSpPr/>
          <p:nvPr/>
        </p:nvSpPr>
        <p:spPr>
          <a:xfrm>
            <a:off x="3519655" y="473743"/>
            <a:ext cx="4512949" cy="641714"/>
          </a:xfrm>
          <a:prstGeom prst="rect">
            <a:avLst/>
          </a:prstGeom>
        </p:spPr>
        <p:txBody>
          <a:bodyPr wrap="square">
            <a:spAutoFit/>
          </a:bodyPr>
          <a:lstStyle/>
          <a:p>
            <a:pPr>
              <a:lnSpc>
                <a:spcPct val="130000"/>
              </a:lnSpc>
            </a:pPr>
            <a:r>
              <a:rPr lang="zh-CN" altLang="zh-CN" sz="3200" dirty="0">
                <a:latin typeface="仿宋" panose="02010609060101010101" pitchFamily="49" charset="-122"/>
                <a:ea typeface="仿宋" panose="02010609060101010101" pitchFamily="49" charset="-122"/>
              </a:rPr>
              <a:t>“</a:t>
            </a:r>
            <a:r>
              <a:rPr lang="en-US" altLang="zh-CN" sz="3200" dirty="0">
                <a:latin typeface="仿宋" panose="02010609060101010101" pitchFamily="49" charset="-122"/>
                <a:ea typeface="仿宋" panose="02010609060101010101" pitchFamily="49" charset="-122"/>
              </a:rPr>
              <a:t>MOOC</a:t>
            </a:r>
            <a:r>
              <a:rPr lang="zh-CN" altLang="zh-CN" sz="3200" dirty="0">
                <a:latin typeface="仿宋" panose="02010609060101010101" pitchFamily="49" charset="-122"/>
                <a:ea typeface="仿宋" panose="02010609060101010101" pitchFamily="49" charset="-122"/>
              </a:rPr>
              <a:t>” 实验教学</a:t>
            </a:r>
            <a:endParaRPr lang="zh-CN" altLang="en-US" sz="3200" dirty="0">
              <a:latin typeface="仿宋" panose="02010609060101010101" pitchFamily="49" charset="-122"/>
              <a:ea typeface="仿宋" panose="02010609060101010101" pitchFamily="49" charset="-122"/>
            </a:endParaRPr>
          </a:p>
        </p:txBody>
      </p:sp>
      <p:pic>
        <p:nvPicPr>
          <p:cNvPr id="5" name="图片 4">
            <a:extLst>
              <a:ext uri="{FF2B5EF4-FFF2-40B4-BE49-F238E27FC236}">
                <a16:creationId xmlns:a16="http://schemas.microsoft.com/office/drawing/2014/main" id="{E8247392-093D-4D00-3898-5E2355CC52BD}"/>
              </a:ext>
            </a:extLst>
          </p:cNvPr>
          <p:cNvPicPr>
            <a:picLocks noChangeAspect="1"/>
          </p:cNvPicPr>
          <p:nvPr/>
        </p:nvPicPr>
        <p:blipFill>
          <a:blip r:embed="rId3"/>
          <a:stretch>
            <a:fillRect/>
          </a:stretch>
        </p:blipFill>
        <p:spPr>
          <a:xfrm>
            <a:off x="1746621" y="1780770"/>
            <a:ext cx="8604783" cy="4353285"/>
          </a:xfrm>
          <a:prstGeom prst="rect">
            <a:avLst/>
          </a:prstGeom>
        </p:spPr>
      </p:pic>
      <p:sp>
        <p:nvSpPr>
          <p:cNvPr id="6" name="文本框 5">
            <a:extLst>
              <a:ext uri="{FF2B5EF4-FFF2-40B4-BE49-F238E27FC236}">
                <a16:creationId xmlns:a16="http://schemas.microsoft.com/office/drawing/2014/main" id="{F901415D-3D44-4931-E690-09AA801D0DBF}"/>
              </a:ext>
            </a:extLst>
          </p:cNvPr>
          <p:cNvSpPr txBox="1"/>
          <p:nvPr/>
        </p:nvSpPr>
        <p:spPr>
          <a:xfrm>
            <a:off x="1936604" y="1238626"/>
            <a:ext cx="6096000" cy="369332"/>
          </a:xfrm>
          <a:prstGeom prst="rect">
            <a:avLst/>
          </a:prstGeom>
          <a:noFill/>
        </p:spPr>
        <p:txBody>
          <a:bodyPr wrap="square">
            <a:spAutoFit/>
          </a:bodyPr>
          <a:lstStyle/>
          <a:p>
            <a:r>
              <a:rPr lang="zh-CN" altLang="en-US" dirty="0"/>
              <a:t>https://www.icourse163.org/course/UESTC-1003040002</a:t>
            </a:r>
          </a:p>
        </p:txBody>
      </p:sp>
    </p:spTree>
    <p:extLst>
      <p:ext uri="{BB962C8B-B14F-4D97-AF65-F5344CB8AC3E}">
        <p14:creationId xmlns:p14="http://schemas.microsoft.com/office/powerpoint/2010/main" val="18680155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56C145E3-9282-607B-058F-9805ADC467A5}"/>
              </a:ext>
            </a:extLst>
          </p:cNvPr>
          <p:cNvGrpSpPr/>
          <p:nvPr/>
        </p:nvGrpSpPr>
        <p:grpSpPr>
          <a:xfrm>
            <a:off x="5339056" y="4139203"/>
            <a:ext cx="1723549" cy="1272006"/>
            <a:chOff x="5179273" y="4227255"/>
            <a:chExt cx="1723549" cy="1272006"/>
          </a:xfrm>
        </p:grpSpPr>
        <p:sp>
          <p:nvSpPr>
            <p:cNvPr id="181" name="矩形 180"/>
            <p:cNvSpPr/>
            <p:nvPr/>
          </p:nvSpPr>
          <p:spPr>
            <a:xfrm>
              <a:off x="5179273" y="4227255"/>
              <a:ext cx="1723549" cy="1015663"/>
            </a:xfrm>
            <a:prstGeom prst="rect">
              <a:avLst/>
            </a:prstGeom>
          </p:spPr>
          <p:txBody>
            <a:bodyPr wrap="none">
              <a:spAutoFit/>
            </a:bodyPr>
            <a:lstStyle/>
            <a:p>
              <a:pPr algn="ctr"/>
              <a:r>
                <a:rPr lang="zh-CN" altLang="en-US" sz="6000" dirty="0">
                  <a:solidFill>
                    <a:srgbClr val="007D36"/>
                  </a:solidFill>
                  <a:latin typeface="汉仪闫锐敏行楷W" panose="00020600040101010101" pitchFamily="18" charset="-122"/>
                  <a:ea typeface="汉仪闫锐敏行楷W" panose="00020600040101010101" pitchFamily="18" charset="-122"/>
                </a:rPr>
                <a:t>谢谢</a:t>
              </a:r>
            </a:p>
          </p:txBody>
        </p:sp>
        <p:sp>
          <p:nvSpPr>
            <p:cNvPr id="182" name="矩形 181"/>
            <p:cNvSpPr/>
            <p:nvPr/>
          </p:nvSpPr>
          <p:spPr>
            <a:xfrm>
              <a:off x="5683642" y="5222262"/>
              <a:ext cx="811441" cy="276999"/>
            </a:xfrm>
            <a:prstGeom prst="rect">
              <a:avLst/>
            </a:prstGeom>
          </p:spPr>
          <p:txBody>
            <a:bodyPr wrap="none">
              <a:spAutoFit/>
            </a:bodyPr>
            <a:lstStyle/>
            <a:p>
              <a:pPr algn="ctr"/>
              <a:r>
                <a:rPr lang="en-US" altLang="zh-CN" sz="1200" dirty="0">
                  <a:solidFill>
                    <a:srgbClr val="007D36"/>
                  </a:solidFill>
                  <a:latin typeface="微软雅黑" panose="020B0503020204020204" pitchFamily="34" charset="-122"/>
                  <a:ea typeface="微软雅黑" panose="020B0503020204020204" pitchFamily="34" charset="-122"/>
                </a:rPr>
                <a:t>THANKS</a:t>
              </a:r>
              <a:endParaRPr lang="zh-CN" altLang="en-US" sz="1200" dirty="0">
                <a:solidFill>
                  <a:srgbClr val="007D36"/>
                </a:solidFill>
                <a:latin typeface="微软雅黑" panose="020B0503020204020204" pitchFamily="34" charset="-122"/>
                <a:ea typeface="微软雅黑" panose="020B0503020204020204" pitchFamily="34" charset="-122"/>
              </a:endParaRPr>
            </a:p>
          </p:txBody>
        </p:sp>
      </p:grpSp>
      <p:grpSp>
        <p:nvGrpSpPr>
          <p:cNvPr id="3" name="组合 2">
            <a:extLst>
              <a:ext uri="{FF2B5EF4-FFF2-40B4-BE49-F238E27FC236}">
                <a16:creationId xmlns:a16="http://schemas.microsoft.com/office/drawing/2014/main" id="{D8758965-7CD6-8D7C-A8CE-C7A425670038}"/>
              </a:ext>
            </a:extLst>
          </p:cNvPr>
          <p:cNvGrpSpPr/>
          <p:nvPr/>
        </p:nvGrpSpPr>
        <p:grpSpPr>
          <a:xfrm>
            <a:off x="5196114" y="1095296"/>
            <a:ext cx="1799772" cy="2787564"/>
            <a:chOff x="5036331" y="885808"/>
            <a:chExt cx="1799772" cy="2787564"/>
          </a:xfrm>
        </p:grpSpPr>
        <p:grpSp>
          <p:nvGrpSpPr>
            <p:cNvPr id="124" name="组合 123"/>
            <p:cNvGrpSpPr/>
            <p:nvPr/>
          </p:nvGrpSpPr>
          <p:grpSpPr>
            <a:xfrm>
              <a:off x="5360769" y="1274118"/>
              <a:ext cx="1150895" cy="1125876"/>
              <a:chOff x="3253676" y="657225"/>
              <a:chExt cx="5684647" cy="5561066"/>
            </a:xfrm>
            <a:solidFill>
              <a:srgbClr val="007D36"/>
            </a:solidFill>
          </p:grpSpPr>
          <p:sp>
            <p:nvSpPr>
              <p:cNvPr id="125" name="Freeform 7"/>
              <p:cNvSpPr>
                <a:spLocks noEditPoints="1"/>
              </p:cNvSpPr>
              <p:nvPr/>
            </p:nvSpPr>
            <p:spPr bwMode="auto">
              <a:xfrm>
                <a:off x="3253676" y="657225"/>
                <a:ext cx="5684647" cy="5561066"/>
              </a:xfrm>
              <a:custGeom>
                <a:avLst/>
                <a:gdLst>
                  <a:gd name="T0" fmla="*/ 686 w 1419"/>
                  <a:gd name="T1" fmla="*/ 1383 h 1383"/>
                  <a:gd name="T2" fmla="*/ 656 w 1419"/>
                  <a:gd name="T3" fmla="*/ 1379 h 1383"/>
                  <a:gd name="T4" fmla="*/ 439 w 1419"/>
                  <a:gd name="T5" fmla="*/ 1325 h 1383"/>
                  <a:gd name="T6" fmla="*/ 39 w 1419"/>
                  <a:gd name="T7" fmla="*/ 865 h 1383"/>
                  <a:gd name="T8" fmla="*/ 18 w 1419"/>
                  <a:gd name="T9" fmla="*/ 735 h 1383"/>
                  <a:gd name="T10" fmla="*/ 393 w 1419"/>
                  <a:gd name="T11" fmla="*/ 78 h 1383"/>
                  <a:gd name="T12" fmla="*/ 613 w 1419"/>
                  <a:gd name="T13" fmla="*/ 8 h 1383"/>
                  <a:gd name="T14" fmla="*/ 676 w 1419"/>
                  <a:gd name="T15" fmla="*/ 2 h 1383"/>
                  <a:gd name="T16" fmla="*/ 691 w 1419"/>
                  <a:gd name="T17" fmla="*/ 0 h 1383"/>
                  <a:gd name="T18" fmla="*/ 742 w 1419"/>
                  <a:gd name="T19" fmla="*/ 0 h 1383"/>
                  <a:gd name="T20" fmla="*/ 756 w 1419"/>
                  <a:gd name="T21" fmla="*/ 2 h 1383"/>
                  <a:gd name="T22" fmla="*/ 1200 w 1419"/>
                  <a:gd name="T23" fmla="*/ 193 h 1383"/>
                  <a:gd name="T24" fmla="*/ 1405 w 1419"/>
                  <a:gd name="T25" fmla="*/ 569 h 1383"/>
                  <a:gd name="T26" fmla="*/ 1413 w 1419"/>
                  <a:gd name="T27" fmla="*/ 759 h 1383"/>
                  <a:gd name="T28" fmla="*/ 1001 w 1419"/>
                  <a:gd name="T29" fmla="*/ 1322 h 1383"/>
                  <a:gd name="T30" fmla="*/ 816 w 1419"/>
                  <a:gd name="T31" fmla="*/ 1375 h 1383"/>
                  <a:gd name="T32" fmla="*/ 757 w 1419"/>
                  <a:gd name="T33" fmla="*/ 1381 h 1383"/>
                  <a:gd name="T34" fmla="*/ 746 w 1419"/>
                  <a:gd name="T35" fmla="*/ 1383 h 1383"/>
                  <a:gd name="T36" fmla="*/ 686 w 1419"/>
                  <a:gd name="T37" fmla="*/ 1383 h 1383"/>
                  <a:gd name="T38" fmla="*/ 719 w 1419"/>
                  <a:gd name="T39" fmla="*/ 1364 h 1383"/>
                  <a:gd name="T40" fmla="*/ 849 w 1419"/>
                  <a:gd name="T41" fmla="*/ 1351 h 1383"/>
                  <a:gd name="T42" fmla="*/ 1201 w 1419"/>
                  <a:gd name="T43" fmla="*/ 1163 h 1383"/>
                  <a:gd name="T44" fmla="*/ 1395 w 1419"/>
                  <a:gd name="T45" fmla="*/ 733 h 1383"/>
                  <a:gd name="T46" fmla="*/ 1378 w 1419"/>
                  <a:gd name="T47" fmla="*/ 536 h 1383"/>
                  <a:gd name="T48" fmla="*/ 760 w 1419"/>
                  <a:gd name="T49" fmla="*/ 21 h 1383"/>
                  <a:gd name="T50" fmla="*/ 581 w 1419"/>
                  <a:gd name="T51" fmla="*/ 33 h 1383"/>
                  <a:gd name="T52" fmla="*/ 216 w 1419"/>
                  <a:gd name="T53" fmla="*/ 237 h 1383"/>
                  <a:gd name="T54" fmla="*/ 41 w 1419"/>
                  <a:gd name="T55" fmla="*/ 770 h 1383"/>
                  <a:gd name="T56" fmla="*/ 89 w 1419"/>
                  <a:gd name="T57" fmla="*/ 952 h 1383"/>
                  <a:gd name="T58" fmla="*/ 719 w 1419"/>
                  <a:gd name="T59" fmla="*/ 1364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19" h="1383">
                    <a:moveTo>
                      <a:pt x="686" y="1383"/>
                    </a:moveTo>
                    <a:cubicBezTo>
                      <a:pt x="676" y="1382"/>
                      <a:pt x="666" y="1380"/>
                      <a:pt x="656" y="1379"/>
                    </a:cubicBezTo>
                    <a:cubicBezTo>
                      <a:pt x="581" y="1373"/>
                      <a:pt x="508" y="1355"/>
                      <a:pt x="439" y="1325"/>
                    </a:cubicBezTo>
                    <a:cubicBezTo>
                      <a:pt x="242" y="1242"/>
                      <a:pt x="93" y="1071"/>
                      <a:pt x="39" y="865"/>
                    </a:cubicBezTo>
                    <a:cubicBezTo>
                      <a:pt x="28" y="822"/>
                      <a:pt x="21" y="779"/>
                      <a:pt x="18" y="735"/>
                    </a:cubicBezTo>
                    <a:cubicBezTo>
                      <a:pt x="0" y="458"/>
                      <a:pt x="152" y="203"/>
                      <a:pt x="393" y="78"/>
                    </a:cubicBezTo>
                    <a:cubicBezTo>
                      <a:pt x="463" y="43"/>
                      <a:pt x="535" y="19"/>
                      <a:pt x="613" y="8"/>
                    </a:cubicBezTo>
                    <a:cubicBezTo>
                      <a:pt x="634" y="5"/>
                      <a:pt x="655" y="4"/>
                      <a:pt x="676" y="2"/>
                    </a:cubicBezTo>
                    <a:cubicBezTo>
                      <a:pt x="681" y="2"/>
                      <a:pt x="686" y="1"/>
                      <a:pt x="691" y="0"/>
                    </a:cubicBezTo>
                    <a:cubicBezTo>
                      <a:pt x="708" y="0"/>
                      <a:pt x="725" y="0"/>
                      <a:pt x="742" y="0"/>
                    </a:cubicBezTo>
                    <a:cubicBezTo>
                      <a:pt x="747" y="1"/>
                      <a:pt x="751" y="2"/>
                      <a:pt x="756" y="2"/>
                    </a:cubicBezTo>
                    <a:cubicBezTo>
                      <a:pt x="927" y="12"/>
                      <a:pt x="1076" y="76"/>
                      <a:pt x="1200" y="193"/>
                    </a:cubicBezTo>
                    <a:cubicBezTo>
                      <a:pt x="1309" y="296"/>
                      <a:pt x="1377" y="422"/>
                      <a:pt x="1405" y="569"/>
                    </a:cubicBezTo>
                    <a:cubicBezTo>
                      <a:pt x="1417" y="632"/>
                      <a:pt x="1419" y="695"/>
                      <a:pt x="1413" y="759"/>
                    </a:cubicBezTo>
                    <a:cubicBezTo>
                      <a:pt x="1389" y="1003"/>
                      <a:pt x="1232" y="1220"/>
                      <a:pt x="1001" y="1322"/>
                    </a:cubicBezTo>
                    <a:cubicBezTo>
                      <a:pt x="942" y="1348"/>
                      <a:pt x="880" y="1366"/>
                      <a:pt x="816" y="1375"/>
                    </a:cubicBezTo>
                    <a:cubicBezTo>
                      <a:pt x="796" y="1377"/>
                      <a:pt x="776" y="1379"/>
                      <a:pt x="757" y="1381"/>
                    </a:cubicBezTo>
                    <a:cubicBezTo>
                      <a:pt x="753" y="1381"/>
                      <a:pt x="750" y="1382"/>
                      <a:pt x="746" y="1383"/>
                    </a:cubicBezTo>
                    <a:cubicBezTo>
                      <a:pt x="726" y="1383"/>
                      <a:pt x="706" y="1383"/>
                      <a:pt x="686" y="1383"/>
                    </a:cubicBezTo>
                    <a:close/>
                    <a:moveTo>
                      <a:pt x="719" y="1364"/>
                    </a:moveTo>
                    <a:cubicBezTo>
                      <a:pt x="761" y="1363"/>
                      <a:pt x="805" y="1360"/>
                      <a:pt x="849" y="1351"/>
                    </a:cubicBezTo>
                    <a:cubicBezTo>
                      <a:pt x="985" y="1324"/>
                      <a:pt x="1103" y="1262"/>
                      <a:pt x="1201" y="1163"/>
                    </a:cubicBezTo>
                    <a:cubicBezTo>
                      <a:pt x="1319" y="1044"/>
                      <a:pt x="1383" y="900"/>
                      <a:pt x="1395" y="733"/>
                    </a:cubicBezTo>
                    <a:cubicBezTo>
                      <a:pt x="1400" y="667"/>
                      <a:pt x="1394" y="601"/>
                      <a:pt x="1378" y="536"/>
                    </a:cubicBezTo>
                    <a:cubicBezTo>
                      <a:pt x="1310" y="254"/>
                      <a:pt x="1064" y="41"/>
                      <a:pt x="760" y="21"/>
                    </a:cubicBezTo>
                    <a:cubicBezTo>
                      <a:pt x="700" y="17"/>
                      <a:pt x="640" y="21"/>
                      <a:pt x="581" y="33"/>
                    </a:cubicBezTo>
                    <a:cubicBezTo>
                      <a:pt x="438" y="63"/>
                      <a:pt x="315" y="130"/>
                      <a:pt x="216" y="237"/>
                    </a:cubicBezTo>
                    <a:cubicBezTo>
                      <a:pt x="78" y="388"/>
                      <a:pt x="20" y="567"/>
                      <a:pt x="41" y="770"/>
                    </a:cubicBezTo>
                    <a:cubicBezTo>
                      <a:pt x="48" y="833"/>
                      <a:pt x="64" y="894"/>
                      <a:pt x="89" y="952"/>
                    </a:cubicBezTo>
                    <a:cubicBezTo>
                      <a:pt x="193" y="1194"/>
                      <a:pt x="433" y="1363"/>
                      <a:pt x="719" y="13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64"/>
              <p:cNvSpPr>
                <a:spLocks noEditPoints="1"/>
              </p:cNvSpPr>
              <p:nvPr/>
            </p:nvSpPr>
            <p:spPr bwMode="auto">
              <a:xfrm>
                <a:off x="3372312" y="770918"/>
                <a:ext cx="5437488" cy="5338625"/>
              </a:xfrm>
              <a:custGeom>
                <a:avLst/>
                <a:gdLst>
                  <a:gd name="T0" fmla="*/ 17 w 1357"/>
                  <a:gd name="T1" fmla="*/ 643 h 1328"/>
                  <a:gd name="T2" fmla="*/ 309 w 1357"/>
                  <a:gd name="T3" fmla="*/ 118 h 1328"/>
                  <a:gd name="T4" fmla="*/ 566 w 1357"/>
                  <a:gd name="T5" fmla="*/ 13 h 1328"/>
                  <a:gd name="T6" fmla="*/ 740 w 1357"/>
                  <a:gd name="T7" fmla="*/ 5 h 1328"/>
                  <a:gd name="T8" fmla="*/ 1285 w 1357"/>
                  <a:gd name="T9" fmla="*/ 368 h 1328"/>
                  <a:gd name="T10" fmla="*/ 1350 w 1357"/>
                  <a:gd name="T11" fmla="*/ 582 h 1328"/>
                  <a:gd name="T12" fmla="*/ 1354 w 1357"/>
                  <a:gd name="T13" fmla="*/ 714 h 1328"/>
                  <a:gd name="T14" fmla="*/ 1217 w 1357"/>
                  <a:gd name="T15" fmla="*/ 1067 h 1328"/>
                  <a:gd name="T16" fmla="*/ 821 w 1357"/>
                  <a:gd name="T17" fmla="*/ 1311 h 1328"/>
                  <a:gd name="T18" fmla="*/ 640 w 1357"/>
                  <a:gd name="T19" fmla="*/ 1323 h 1328"/>
                  <a:gd name="T20" fmla="*/ 222 w 1357"/>
                  <a:gd name="T21" fmla="*/ 1140 h 1328"/>
                  <a:gd name="T22" fmla="*/ 30 w 1357"/>
                  <a:gd name="T23" fmla="*/ 794 h 1328"/>
                  <a:gd name="T24" fmla="*/ 17 w 1357"/>
                  <a:gd name="T25" fmla="*/ 643 h 1328"/>
                  <a:gd name="T26" fmla="*/ 687 w 1357"/>
                  <a:gd name="T27" fmla="*/ 11 h 1328"/>
                  <a:gd name="T28" fmla="*/ 558 w 1357"/>
                  <a:gd name="T29" fmla="*/ 23 h 1328"/>
                  <a:gd name="T30" fmla="*/ 215 w 1357"/>
                  <a:gd name="T31" fmla="*/ 207 h 1328"/>
                  <a:gd name="T32" fmla="*/ 36 w 1357"/>
                  <a:gd name="T33" fmla="*/ 776 h 1328"/>
                  <a:gd name="T34" fmla="*/ 226 w 1357"/>
                  <a:gd name="T35" fmla="*/ 1131 h 1328"/>
                  <a:gd name="T36" fmla="*/ 652 w 1357"/>
                  <a:gd name="T37" fmla="*/ 1314 h 1328"/>
                  <a:gd name="T38" fmla="*/ 811 w 1357"/>
                  <a:gd name="T39" fmla="*/ 1304 h 1328"/>
                  <a:gd name="T40" fmla="*/ 1171 w 1357"/>
                  <a:gd name="T41" fmla="*/ 1106 h 1328"/>
                  <a:gd name="T42" fmla="*/ 1344 w 1357"/>
                  <a:gd name="T43" fmla="*/ 728 h 1328"/>
                  <a:gd name="T44" fmla="*/ 1340 w 1357"/>
                  <a:gd name="T45" fmla="*/ 572 h 1328"/>
                  <a:gd name="T46" fmla="*/ 1277 w 1357"/>
                  <a:gd name="T47" fmla="*/ 371 h 1328"/>
                  <a:gd name="T48" fmla="*/ 687 w 1357"/>
                  <a:gd name="T49" fmla="*/ 11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7" h="1328">
                    <a:moveTo>
                      <a:pt x="17" y="643"/>
                    </a:moveTo>
                    <a:cubicBezTo>
                      <a:pt x="23" y="433"/>
                      <a:pt x="120" y="250"/>
                      <a:pt x="309" y="118"/>
                    </a:cubicBezTo>
                    <a:cubicBezTo>
                      <a:pt x="387" y="64"/>
                      <a:pt x="473" y="30"/>
                      <a:pt x="566" y="13"/>
                    </a:cubicBezTo>
                    <a:cubicBezTo>
                      <a:pt x="624" y="3"/>
                      <a:pt x="682" y="0"/>
                      <a:pt x="740" y="5"/>
                    </a:cubicBezTo>
                    <a:cubicBezTo>
                      <a:pt x="982" y="24"/>
                      <a:pt x="1183" y="167"/>
                      <a:pt x="1285" y="368"/>
                    </a:cubicBezTo>
                    <a:cubicBezTo>
                      <a:pt x="1319" y="436"/>
                      <a:pt x="1341" y="507"/>
                      <a:pt x="1350" y="582"/>
                    </a:cubicBezTo>
                    <a:cubicBezTo>
                      <a:pt x="1356" y="626"/>
                      <a:pt x="1357" y="670"/>
                      <a:pt x="1354" y="714"/>
                    </a:cubicBezTo>
                    <a:cubicBezTo>
                      <a:pt x="1343" y="845"/>
                      <a:pt x="1298" y="964"/>
                      <a:pt x="1217" y="1067"/>
                    </a:cubicBezTo>
                    <a:cubicBezTo>
                      <a:pt x="1115" y="1197"/>
                      <a:pt x="983" y="1278"/>
                      <a:pt x="821" y="1311"/>
                    </a:cubicBezTo>
                    <a:cubicBezTo>
                      <a:pt x="762" y="1324"/>
                      <a:pt x="701" y="1328"/>
                      <a:pt x="640" y="1323"/>
                    </a:cubicBezTo>
                    <a:cubicBezTo>
                      <a:pt x="479" y="1311"/>
                      <a:pt x="339" y="1250"/>
                      <a:pt x="222" y="1140"/>
                    </a:cubicBezTo>
                    <a:cubicBezTo>
                      <a:pt x="122" y="1045"/>
                      <a:pt x="58" y="929"/>
                      <a:pt x="30" y="794"/>
                    </a:cubicBezTo>
                    <a:cubicBezTo>
                      <a:pt x="21" y="751"/>
                      <a:pt x="17" y="708"/>
                      <a:pt x="17" y="643"/>
                    </a:cubicBezTo>
                    <a:close/>
                    <a:moveTo>
                      <a:pt x="687" y="11"/>
                    </a:moveTo>
                    <a:cubicBezTo>
                      <a:pt x="643" y="11"/>
                      <a:pt x="601" y="15"/>
                      <a:pt x="558" y="23"/>
                    </a:cubicBezTo>
                    <a:cubicBezTo>
                      <a:pt x="425" y="50"/>
                      <a:pt x="309" y="110"/>
                      <a:pt x="215" y="207"/>
                    </a:cubicBezTo>
                    <a:cubicBezTo>
                      <a:pt x="61" y="366"/>
                      <a:pt x="0" y="557"/>
                      <a:pt x="36" y="776"/>
                    </a:cubicBezTo>
                    <a:cubicBezTo>
                      <a:pt x="58" y="915"/>
                      <a:pt x="124" y="1033"/>
                      <a:pt x="226" y="1131"/>
                    </a:cubicBezTo>
                    <a:cubicBezTo>
                      <a:pt x="345" y="1244"/>
                      <a:pt x="488" y="1305"/>
                      <a:pt x="652" y="1314"/>
                    </a:cubicBezTo>
                    <a:cubicBezTo>
                      <a:pt x="706" y="1318"/>
                      <a:pt x="758" y="1314"/>
                      <a:pt x="811" y="1304"/>
                    </a:cubicBezTo>
                    <a:cubicBezTo>
                      <a:pt x="952" y="1276"/>
                      <a:pt x="1073" y="1211"/>
                      <a:pt x="1171" y="1106"/>
                    </a:cubicBezTo>
                    <a:cubicBezTo>
                      <a:pt x="1271" y="999"/>
                      <a:pt x="1329" y="873"/>
                      <a:pt x="1344" y="728"/>
                    </a:cubicBezTo>
                    <a:cubicBezTo>
                      <a:pt x="1349" y="676"/>
                      <a:pt x="1348" y="624"/>
                      <a:pt x="1340" y="572"/>
                    </a:cubicBezTo>
                    <a:cubicBezTo>
                      <a:pt x="1330" y="502"/>
                      <a:pt x="1309" y="434"/>
                      <a:pt x="1277" y="371"/>
                    </a:cubicBezTo>
                    <a:cubicBezTo>
                      <a:pt x="1168" y="158"/>
                      <a:pt x="946" y="12"/>
                      <a:pt x="687"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66"/>
              <p:cNvSpPr>
                <a:spLocks noEditPoints="1"/>
              </p:cNvSpPr>
              <p:nvPr/>
            </p:nvSpPr>
            <p:spPr bwMode="auto">
              <a:xfrm>
                <a:off x="3977851" y="1292423"/>
                <a:ext cx="4340104" cy="4246184"/>
              </a:xfrm>
              <a:custGeom>
                <a:avLst/>
                <a:gdLst>
                  <a:gd name="T0" fmla="*/ 167 w 1083"/>
                  <a:gd name="T1" fmla="*/ 171 h 1056"/>
                  <a:gd name="T2" fmla="*/ 121 w 1083"/>
                  <a:gd name="T3" fmla="*/ 127 h 1056"/>
                  <a:gd name="T4" fmla="*/ 120 w 1083"/>
                  <a:gd name="T5" fmla="*/ 135 h 1056"/>
                  <a:gd name="T6" fmla="*/ 112 w 1083"/>
                  <a:gd name="T7" fmla="*/ 142 h 1056"/>
                  <a:gd name="T8" fmla="*/ 102 w 1083"/>
                  <a:gd name="T9" fmla="*/ 139 h 1056"/>
                  <a:gd name="T10" fmla="*/ 112 w 1083"/>
                  <a:gd name="T11" fmla="*/ 128 h 1056"/>
                  <a:gd name="T12" fmla="*/ 109 w 1083"/>
                  <a:gd name="T13" fmla="*/ 110 h 1056"/>
                  <a:gd name="T14" fmla="*/ 87 w 1083"/>
                  <a:gd name="T15" fmla="*/ 82 h 1056"/>
                  <a:gd name="T16" fmla="*/ 80 w 1083"/>
                  <a:gd name="T17" fmla="*/ 69 h 1056"/>
                  <a:gd name="T18" fmla="*/ 91 w 1083"/>
                  <a:gd name="T19" fmla="*/ 69 h 1056"/>
                  <a:gd name="T20" fmla="*/ 102 w 1083"/>
                  <a:gd name="T21" fmla="*/ 77 h 1056"/>
                  <a:gd name="T22" fmla="*/ 118 w 1083"/>
                  <a:gd name="T23" fmla="*/ 100 h 1056"/>
                  <a:gd name="T24" fmla="*/ 138 w 1083"/>
                  <a:gd name="T25" fmla="*/ 75 h 1056"/>
                  <a:gd name="T26" fmla="*/ 144 w 1083"/>
                  <a:gd name="T27" fmla="*/ 75 h 1056"/>
                  <a:gd name="T28" fmla="*/ 143 w 1083"/>
                  <a:gd name="T29" fmla="*/ 83 h 1056"/>
                  <a:gd name="T30" fmla="*/ 142 w 1083"/>
                  <a:gd name="T31" fmla="*/ 107 h 1056"/>
                  <a:gd name="T32" fmla="*/ 139 w 1083"/>
                  <a:gd name="T33" fmla="*/ 118 h 1056"/>
                  <a:gd name="T34" fmla="*/ 141 w 1083"/>
                  <a:gd name="T35" fmla="*/ 131 h 1056"/>
                  <a:gd name="T36" fmla="*/ 152 w 1083"/>
                  <a:gd name="T37" fmla="*/ 142 h 1056"/>
                  <a:gd name="T38" fmla="*/ 169 w 1083"/>
                  <a:gd name="T39" fmla="*/ 169 h 1056"/>
                  <a:gd name="T40" fmla="*/ 179 w 1083"/>
                  <a:gd name="T41" fmla="*/ 161 h 1056"/>
                  <a:gd name="T42" fmla="*/ 443 w 1083"/>
                  <a:gd name="T43" fmla="*/ 29 h 1056"/>
                  <a:gd name="T44" fmla="*/ 903 w 1083"/>
                  <a:gd name="T45" fmla="*/ 171 h 1056"/>
                  <a:gd name="T46" fmla="*/ 1050 w 1083"/>
                  <a:gd name="T47" fmla="*/ 462 h 1056"/>
                  <a:gd name="T48" fmla="*/ 734 w 1083"/>
                  <a:gd name="T49" fmla="*/ 1007 h 1056"/>
                  <a:gd name="T50" fmla="*/ 582 w 1083"/>
                  <a:gd name="T51" fmla="*/ 1044 h 1056"/>
                  <a:gd name="T52" fmla="*/ 169 w 1083"/>
                  <a:gd name="T53" fmla="*/ 895 h 1056"/>
                  <a:gd name="T54" fmla="*/ 23 w 1083"/>
                  <a:gd name="T55" fmla="*/ 612 h 1056"/>
                  <a:gd name="T56" fmla="*/ 160 w 1083"/>
                  <a:gd name="T57" fmla="*/ 179 h 1056"/>
                  <a:gd name="T58" fmla="*/ 165 w 1083"/>
                  <a:gd name="T59" fmla="*/ 174 h 1056"/>
                  <a:gd name="T60" fmla="*/ 167 w 1083"/>
                  <a:gd name="T61" fmla="*/ 171 h 1056"/>
                  <a:gd name="T62" fmla="*/ 535 w 1083"/>
                  <a:gd name="T63" fmla="*/ 1028 h 1056"/>
                  <a:gd name="T64" fmla="*/ 670 w 1083"/>
                  <a:gd name="T65" fmla="*/ 1010 h 1056"/>
                  <a:gd name="T66" fmla="*/ 1023 w 1083"/>
                  <a:gd name="T67" fmla="*/ 423 h 1056"/>
                  <a:gd name="T68" fmla="*/ 546 w 1083"/>
                  <a:gd name="T69" fmla="*/ 38 h 1056"/>
                  <a:gd name="T70" fmla="*/ 407 w 1083"/>
                  <a:gd name="T71" fmla="*/ 55 h 1056"/>
                  <a:gd name="T72" fmla="*/ 36 w 1083"/>
                  <a:gd name="T73" fmla="*/ 505 h 1056"/>
                  <a:gd name="T74" fmla="*/ 60 w 1083"/>
                  <a:gd name="T75" fmla="*/ 688 h 1056"/>
                  <a:gd name="T76" fmla="*/ 535 w 1083"/>
                  <a:gd name="T77" fmla="*/ 1028 h 1056"/>
                  <a:gd name="T78" fmla="*/ 132 w 1083"/>
                  <a:gd name="T79" fmla="*/ 118 h 1056"/>
                  <a:gd name="T80" fmla="*/ 137 w 1083"/>
                  <a:gd name="T81" fmla="*/ 86 h 1056"/>
                  <a:gd name="T82" fmla="*/ 126 w 1083"/>
                  <a:gd name="T83" fmla="*/ 103 h 1056"/>
                  <a:gd name="T84" fmla="*/ 132 w 1083"/>
                  <a:gd name="T85" fmla="*/ 118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3" h="1056">
                    <a:moveTo>
                      <a:pt x="167" y="171"/>
                    </a:moveTo>
                    <a:cubicBezTo>
                      <a:pt x="149" y="159"/>
                      <a:pt x="139" y="140"/>
                      <a:pt x="121" y="127"/>
                    </a:cubicBezTo>
                    <a:cubicBezTo>
                      <a:pt x="121" y="130"/>
                      <a:pt x="120" y="133"/>
                      <a:pt x="120" y="135"/>
                    </a:cubicBezTo>
                    <a:cubicBezTo>
                      <a:pt x="119" y="141"/>
                      <a:pt x="117" y="143"/>
                      <a:pt x="112" y="142"/>
                    </a:cubicBezTo>
                    <a:cubicBezTo>
                      <a:pt x="108" y="141"/>
                      <a:pt x="105" y="140"/>
                      <a:pt x="102" y="139"/>
                    </a:cubicBezTo>
                    <a:cubicBezTo>
                      <a:pt x="105" y="135"/>
                      <a:pt x="109" y="132"/>
                      <a:pt x="112" y="128"/>
                    </a:cubicBezTo>
                    <a:cubicBezTo>
                      <a:pt x="115" y="122"/>
                      <a:pt x="114" y="116"/>
                      <a:pt x="109" y="110"/>
                    </a:cubicBezTo>
                    <a:cubicBezTo>
                      <a:pt x="101" y="101"/>
                      <a:pt x="94" y="91"/>
                      <a:pt x="87" y="82"/>
                    </a:cubicBezTo>
                    <a:cubicBezTo>
                      <a:pt x="84" y="78"/>
                      <a:pt x="83" y="74"/>
                      <a:pt x="80" y="69"/>
                    </a:cubicBezTo>
                    <a:cubicBezTo>
                      <a:pt x="85" y="69"/>
                      <a:pt x="88" y="68"/>
                      <a:pt x="91" y="69"/>
                    </a:cubicBezTo>
                    <a:cubicBezTo>
                      <a:pt x="97" y="69"/>
                      <a:pt x="100" y="71"/>
                      <a:pt x="102" y="77"/>
                    </a:cubicBezTo>
                    <a:cubicBezTo>
                      <a:pt x="105" y="86"/>
                      <a:pt x="111" y="94"/>
                      <a:pt x="118" y="100"/>
                    </a:cubicBezTo>
                    <a:cubicBezTo>
                      <a:pt x="125" y="91"/>
                      <a:pt x="131" y="83"/>
                      <a:pt x="138" y="75"/>
                    </a:cubicBezTo>
                    <a:cubicBezTo>
                      <a:pt x="139" y="74"/>
                      <a:pt x="142" y="75"/>
                      <a:pt x="144" y="75"/>
                    </a:cubicBezTo>
                    <a:cubicBezTo>
                      <a:pt x="144" y="78"/>
                      <a:pt x="144" y="81"/>
                      <a:pt x="143" y="83"/>
                    </a:cubicBezTo>
                    <a:cubicBezTo>
                      <a:pt x="142" y="91"/>
                      <a:pt x="139" y="99"/>
                      <a:pt x="142" y="107"/>
                    </a:cubicBezTo>
                    <a:cubicBezTo>
                      <a:pt x="143" y="110"/>
                      <a:pt x="140" y="115"/>
                      <a:pt x="139" y="118"/>
                    </a:cubicBezTo>
                    <a:cubicBezTo>
                      <a:pt x="137" y="123"/>
                      <a:pt x="138" y="127"/>
                      <a:pt x="141" y="131"/>
                    </a:cubicBezTo>
                    <a:cubicBezTo>
                      <a:pt x="145" y="134"/>
                      <a:pt x="148" y="138"/>
                      <a:pt x="152" y="142"/>
                    </a:cubicBezTo>
                    <a:cubicBezTo>
                      <a:pt x="159" y="150"/>
                      <a:pt x="166" y="157"/>
                      <a:pt x="169" y="169"/>
                    </a:cubicBezTo>
                    <a:cubicBezTo>
                      <a:pt x="173" y="166"/>
                      <a:pt x="176" y="164"/>
                      <a:pt x="179" y="161"/>
                    </a:cubicBezTo>
                    <a:cubicBezTo>
                      <a:pt x="254" y="91"/>
                      <a:pt x="342" y="45"/>
                      <a:pt x="443" y="29"/>
                    </a:cubicBezTo>
                    <a:cubicBezTo>
                      <a:pt x="619" y="0"/>
                      <a:pt x="774" y="46"/>
                      <a:pt x="903" y="171"/>
                    </a:cubicBezTo>
                    <a:cubicBezTo>
                      <a:pt x="985" y="251"/>
                      <a:pt x="1034" y="349"/>
                      <a:pt x="1050" y="462"/>
                    </a:cubicBezTo>
                    <a:cubicBezTo>
                      <a:pt x="1083" y="694"/>
                      <a:pt x="953" y="919"/>
                      <a:pt x="734" y="1007"/>
                    </a:cubicBezTo>
                    <a:cubicBezTo>
                      <a:pt x="685" y="1027"/>
                      <a:pt x="634" y="1040"/>
                      <a:pt x="582" y="1044"/>
                    </a:cubicBezTo>
                    <a:cubicBezTo>
                      <a:pt x="422" y="1056"/>
                      <a:pt x="283" y="1007"/>
                      <a:pt x="169" y="895"/>
                    </a:cubicBezTo>
                    <a:cubicBezTo>
                      <a:pt x="89" y="817"/>
                      <a:pt x="39" y="722"/>
                      <a:pt x="23" y="612"/>
                    </a:cubicBezTo>
                    <a:cubicBezTo>
                      <a:pt x="0" y="446"/>
                      <a:pt x="46" y="302"/>
                      <a:pt x="160" y="179"/>
                    </a:cubicBezTo>
                    <a:cubicBezTo>
                      <a:pt x="162" y="177"/>
                      <a:pt x="164" y="175"/>
                      <a:pt x="165" y="174"/>
                    </a:cubicBezTo>
                    <a:cubicBezTo>
                      <a:pt x="166" y="173"/>
                      <a:pt x="166" y="172"/>
                      <a:pt x="167" y="171"/>
                    </a:cubicBezTo>
                    <a:close/>
                    <a:moveTo>
                      <a:pt x="535" y="1028"/>
                    </a:moveTo>
                    <a:cubicBezTo>
                      <a:pt x="583" y="1027"/>
                      <a:pt x="620" y="1024"/>
                      <a:pt x="670" y="1010"/>
                    </a:cubicBezTo>
                    <a:cubicBezTo>
                      <a:pt x="923" y="940"/>
                      <a:pt x="1083" y="685"/>
                      <a:pt x="1023" y="423"/>
                    </a:cubicBezTo>
                    <a:cubicBezTo>
                      <a:pt x="974" y="211"/>
                      <a:pt x="785" y="44"/>
                      <a:pt x="546" y="38"/>
                    </a:cubicBezTo>
                    <a:cubicBezTo>
                      <a:pt x="499" y="37"/>
                      <a:pt x="452" y="43"/>
                      <a:pt x="407" y="55"/>
                    </a:cubicBezTo>
                    <a:cubicBezTo>
                      <a:pt x="206" y="108"/>
                      <a:pt x="50" y="283"/>
                      <a:pt x="36" y="505"/>
                    </a:cubicBezTo>
                    <a:cubicBezTo>
                      <a:pt x="32" y="567"/>
                      <a:pt x="40" y="628"/>
                      <a:pt x="60" y="688"/>
                    </a:cubicBezTo>
                    <a:cubicBezTo>
                      <a:pt x="125" y="884"/>
                      <a:pt x="312" y="1027"/>
                      <a:pt x="535" y="1028"/>
                    </a:cubicBezTo>
                    <a:close/>
                    <a:moveTo>
                      <a:pt x="132" y="118"/>
                    </a:moveTo>
                    <a:cubicBezTo>
                      <a:pt x="133" y="107"/>
                      <a:pt x="135" y="97"/>
                      <a:pt x="137" y="86"/>
                    </a:cubicBezTo>
                    <a:cubicBezTo>
                      <a:pt x="129" y="90"/>
                      <a:pt x="129" y="97"/>
                      <a:pt x="126" y="103"/>
                    </a:cubicBezTo>
                    <a:cubicBezTo>
                      <a:pt x="123" y="109"/>
                      <a:pt x="125" y="113"/>
                      <a:pt x="132"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67"/>
              <p:cNvSpPr>
                <a:spLocks/>
              </p:cNvSpPr>
              <p:nvPr/>
            </p:nvSpPr>
            <p:spPr bwMode="auto">
              <a:xfrm>
                <a:off x="7811280" y="4698269"/>
                <a:ext cx="412756" cy="392983"/>
              </a:xfrm>
              <a:custGeom>
                <a:avLst/>
                <a:gdLst>
                  <a:gd name="T0" fmla="*/ 0 w 103"/>
                  <a:gd name="T1" fmla="*/ 78 h 98"/>
                  <a:gd name="T2" fmla="*/ 10 w 103"/>
                  <a:gd name="T3" fmla="*/ 66 h 98"/>
                  <a:gd name="T4" fmla="*/ 46 w 103"/>
                  <a:gd name="T5" fmla="*/ 82 h 98"/>
                  <a:gd name="T6" fmla="*/ 27 w 103"/>
                  <a:gd name="T7" fmla="*/ 47 h 98"/>
                  <a:gd name="T8" fmla="*/ 60 w 103"/>
                  <a:gd name="T9" fmla="*/ 0 h 98"/>
                  <a:gd name="T10" fmla="*/ 69 w 103"/>
                  <a:gd name="T11" fmla="*/ 5 h 98"/>
                  <a:gd name="T12" fmla="*/ 54 w 103"/>
                  <a:gd name="T13" fmla="*/ 27 h 98"/>
                  <a:gd name="T14" fmla="*/ 61 w 103"/>
                  <a:gd name="T15" fmla="*/ 33 h 98"/>
                  <a:gd name="T16" fmla="*/ 75 w 103"/>
                  <a:gd name="T17" fmla="*/ 14 h 98"/>
                  <a:gd name="T18" fmla="*/ 82 w 103"/>
                  <a:gd name="T19" fmla="*/ 18 h 98"/>
                  <a:gd name="T20" fmla="*/ 69 w 103"/>
                  <a:gd name="T21" fmla="*/ 39 h 98"/>
                  <a:gd name="T22" fmla="*/ 77 w 103"/>
                  <a:gd name="T23" fmla="*/ 45 h 98"/>
                  <a:gd name="T24" fmla="*/ 95 w 103"/>
                  <a:gd name="T25" fmla="*/ 23 h 98"/>
                  <a:gd name="T26" fmla="*/ 103 w 103"/>
                  <a:gd name="T27" fmla="*/ 29 h 98"/>
                  <a:gd name="T28" fmla="*/ 78 w 103"/>
                  <a:gd name="T29" fmla="*/ 65 h 98"/>
                  <a:gd name="T30" fmla="*/ 42 w 103"/>
                  <a:gd name="T31" fmla="*/ 40 h 98"/>
                  <a:gd name="T32" fmla="*/ 40 w 103"/>
                  <a:gd name="T33" fmla="*/ 41 h 98"/>
                  <a:gd name="T34" fmla="*/ 46 w 103"/>
                  <a:gd name="T35" fmla="*/ 54 h 98"/>
                  <a:gd name="T36" fmla="*/ 58 w 103"/>
                  <a:gd name="T37" fmla="*/ 77 h 98"/>
                  <a:gd name="T38" fmla="*/ 56 w 103"/>
                  <a:gd name="T39" fmla="*/ 92 h 98"/>
                  <a:gd name="T40" fmla="*/ 51 w 103"/>
                  <a:gd name="T41" fmla="*/ 98 h 98"/>
                  <a:gd name="T42" fmla="*/ 0 w 103"/>
                  <a:gd name="T43" fmla="*/ 7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3" h="98">
                    <a:moveTo>
                      <a:pt x="0" y="78"/>
                    </a:moveTo>
                    <a:cubicBezTo>
                      <a:pt x="4" y="73"/>
                      <a:pt x="7" y="70"/>
                      <a:pt x="10" y="66"/>
                    </a:cubicBezTo>
                    <a:cubicBezTo>
                      <a:pt x="21" y="71"/>
                      <a:pt x="32" y="76"/>
                      <a:pt x="46" y="82"/>
                    </a:cubicBezTo>
                    <a:cubicBezTo>
                      <a:pt x="40" y="68"/>
                      <a:pt x="32" y="58"/>
                      <a:pt x="27" y="47"/>
                    </a:cubicBezTo>
                    <a:cubicBezTo>
                      <a:pt x="38" y="32"/>
                      <a:pt x="49" y="16"/>
                      <a:pt x="60" y="0"/>
                    </a:cubicBezTo>
                    <a:cubicBezTo>
                      <a:pt x="63" y="2"/>
                      <a:pt x="65" y="3"/>
                      <a:pt x="69" y="5"/>
                    </a:cubicBezTo>
                    <a:cubicBezTo>
                      <a:pt x="64" y="13"/>
                      <a:pt x="59" y="20"/>
                      <a:pt x="54" y="27"/>
                    </a:cubicBezTo>
                    <a:cubicBezTo>
                      <a:pt x="57" y="29"/>
                      <a:pt x="58" y="31"/>
                      <a:pt x="61" y="33"/>
                    </a:cubicBezTo>
                    <a:cubicBezTo>
                      <a:pt x="66" y="26"/>
                      <a:pt x="70" y="20"/>
                      <a:pt x="75" y="14"/>
                    </a:cubicBezTo>
                    <a:cubicBezTo>
                      <a:pt x="78" y="15"/>
                      <a:pt x="80" y="16"/>
                      <a:pt x="82" y="18"/>
                    </a:cubicBezTo>
                    <a:cubicBezTo>
                      <a:pt x="78" y="25"/>
                      <a:pt x="74" y="32"/>
                      <a:pt x="69" y="39"/>
                    </a:cubicBezTo>
                    <a:cubicBezTo>
                      <a:pt x="72" y="41"/>
                      <a:pt x="74" y="43"/>
                      <a:pt x="77" y="45"/>
                    </a:cubicBezTo>
                    <a:cubicBezTo>
                      <a:pt x="83" y="38"/>
                      <a:pt x="89" y="31"/>
                      <a:pt x="95" y="23"/>
                    </a:cubicBezTo>
                    <a:cubicBezTo>
                      <a:pt x="98" y="25"/>
                      <a:pt x="100" y="27"/>
                      <a:pt x="103" y="29"/>
                    </a:cubicBezTo>
                    <a:cubicBezTo>
                      <a:pt x="95" y="41"/>
                      <a:pt x="86" y="53"/>
                      <a:pt x="78" y="65"/>
                    </a:cubicBezTo>
                    <a:cubicBezTo>
                      <a:pt x="65" y="56"/>
                      <a:pt x="53" y="48"/>
                      <a:pt x="42" y="40"/>
                    </a:cubicBezTo>
                    <a:cubicBezTo>
                      <a:pt x="41" y="40"/>
                      <a:pt x="40" y="41"/>
                      <a:pt x="40" y="41"/>
                    </a:cubicBezTo>
                    <a:cubicBezTo>
                      <a:pt x="42" y="46"/>
                      <a:pt x="44" y="50"/>
                      <a:pt x="46" y="54"/>
                    </a:cubicBezTo>
                    <a:cubicBezTo>
                      <a:pt x="50" y="62"/>
                      <a:pt x="54" y="69"/>
                      <a:pt x="58" y="77"/>
                    </a:cubicBezTo>
                    <a:cubicBezTo>
                      <a:pt x="62" y="83"/>
                      <a:pt x="61" y="87"/>
                      <a:pt x="56" y="92"/>
                    </a:cubicBezTo>
                    <a:cubicBezTo>
                      <a:pt x="55" y="93"/>
                      <a:pt x="53" y="95"/>
                      <a:pt x="51" y="98"/>
                    </a:cubicBezTo>
                    <a:cubicBezTo>
                      <a:pt x="35" y="91"/>
                      <a:pt x="19" y="85"/>
                      <a:pt x="0"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68"/>
              <p:cNvSpPr>
                <a:spLocks noEditPoints="1"/>
              </p:cNvSpPr>
              <p:nvPr/>
            </p:nvSpPr>
            <p:spPr bwMode="auto">
              <a:xfrm>
                <a:off x="3577454" y="2666625"/>
                <a:ext cx="523976" cy="323779"/>
              </a:xfrm>
              <a:custGeom>
                <a:avLst/>
                <a:gdLst>
                  <a:gd name="T0" fmla="*/ 24 w 131"/>
                  <a:gd name="T1" fmla="*/ 27 h 80"/>
                  <a:gd name="T2" fmla="*/ 16 w 131"/>
                  <a:gd name="T3" fmla="*/ 0 h 80"/>
                  <a:gd name="T4" fmla="*/ 27 w 131"/>
                  <a:gd name="T5" fmla="*/ 1 h 80"/>
                  <a:gd name="T6" fmla="*/ 33 w 131"/>
                  <a:gd name="T7" fmla="*/ 18 h 80"/>
                  <a:gd name="T8" fmla="*/ 42 w 131"/>
                  <a:gd name="T9" fmla="*/ 2 h 80"/>
                  <a:gd name="T10" fmla="*/ 58 w 131"/>
                  <a:gd name="T11" fmla="*/ 24 h 80"/>
                  <a:gd name="T12" fmla="*/ 43 w 131"/>
                  <a:gd name="T13" fmla="*/ 21 h 80"/>
                  <a:gd name="T14" fmla="*/ 38 w 131"/>
                  <a:gd name="T15" fmla="*/ 26 h 80"/>
                  <a:gd name="T16" fmla="*/ 63 w 131"/>
                  <a:gd name="T17" fmla="*/ 32 h 80"/>
                  <a:gd name="T18" fmla="*/ 62 w 131"/>
                  <a:gd name="T19" fmla="*/ 12 h 80"/>
                  <a:gd name="T20" fmla="*/ 67 w 131"/>
                  <a:gd name="T21" fmla="*/ 0 h 80"/>
                  <a:gd name="T22" fmla="*/ 77 w 131"/>
                  <a:gd name="T23" fmla="*/ 30 h 80"/>
                  <a:gd name="T24" fmla="*/ 94 w 131"/>
                  <a:gd name="T25" fmla="*/ 26 h 80"/>
                  <a:gd name="T26" fmla="*/ 92 w 131"/>
                  <a:gd name="T27" fmla="*/ 39 h 80"/>
                  <a:gd name="T28" fmla="*/ 131 w 131"/>
                  <a:gd name="T29" fmla="*/ 52 h 80"/>
                  <a:gd name="T30" fmla="*/ 130 w 131"/>
                  <a:gd name="T31" fmla="*/ 55 h 80"/>
                  <a:gd name="T32" fmla="*/ 95 w 131"/>
                  <a:gd name="T33" fmla="*/ 51 h 80"/>
                  <a:gd name="T34" fmla="*/ 95 w 131"/>
                  <a:gd name="T35" fmla="*/ 63 h 80"/>
                  <a:gd name="T36" fmla="*/ 87 w 131"/>
                  <a:gd name="T37" fmla="*/ 73 h 80"/>
                  <a:gd name="T38" fmla="*/ 70 w 131"/>
                  <a:gd name="T39" fmla="*/ 45 h 80"/>
                  <a:gd name="T40" fmla="*/ 75 w 131"/>
                  <a:gd name="T41" fmla="*/ 74 h 80"/>
                  <a:gd name="T42" fmla="*/ 64 w 131"/>
                  <a:gd name="T43" fmla="*/ 80 h 80"/>
                  <a:gd name="T44" fmla="*/ 60 w 131"/>
                  <a:gd name="T45" fmla="*/ 43 h 80"/>
                  <a:gd name="T46" fmla="*/ 57 w 131"/>
                  <a:gd name="T47" fmla="*/ 54 h 80"/>
                  <a:gd name="T48" fmla="*/ 42 w 131"/>
                  <a:gd name="T49" fmla="*/ 51 h 80"/>
                  <a:gd name="T50" fmla="*/ 44 w 131"/>
                  <a:gd name="T51" fmla="*/ 40 h 80"/>
                  <a:gd name="T52" fmla="*/ 35 w 131"/>
                  <a:gd name="T53" fmla="*/ 36 h 80"/>
                  <a:gd name="T54" fmla="*/ 30 w 131"/>
                  <a:gd name="T55" fmla="*/ 25 h 80"/>
                  <a:gd name="T56" fmla="*/ 29 w 131"/>
                  <a:gd name="T57" fmla="*/ 38 h 80"/>
                  <a:gd name="T58" fmla="*/ 23 w 131"/>
                  <a:gd name="T59" fmla="*/ 44 h 80"/>
                  <a:gd name="T60" fmla="*/ 12 w 131"/>
                  <a:gd name="T61" fmla="*/ 33 h 80"/>
                  <a:gd name="T62" fmla="*/ 0 w 131"/>
                  <a:gd name="T63" fmla="*/ 32 h 80"/>
                  <a:gd name="T64" fmla="*/ 24 w 131"/>
                  <a:gd name="T65" fmla="*/ 27 h 80"/>
                  <a:gd name="T66" fmla="*/ 83 w 131"/>
                  <a:gd name="T67" fmla="*/ 47 h 80"/>
                  <a:gd name="T68" fmla="*/ 88 w 131"/>
                  <a:gd name="T69" fmla="*/ 64 h 80"/>
                  <a:gd name="T70" fmla="*/ 83 w 131"/>
                  <a:gd name="T71" fmla="*/ 4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1" h="80">
                    <a:moveTo>
                      <a:pt x="24" y="27"/>
                    </a:moveTo>
                    <a:cubicBezTo>
                      <a:pt x="29" y="15"/>
                      <a:pt x="14" y="11"/>
                      <a:pt x="16" y="0"/>
                    </a:cubicBezTo>
                    <a:cubicBezTo>
                      <a:pt x="20" y="0"/>
                      <a:pt x="23" y="1"/>
                      <a:pt x="27" y="1"/>
                    </a:cubicBezTo>
                    <a:cubicBezTo>
                      <a:pt x="30" y="7"/>
                      <a:pt x="26" y="14"/>
                      <a:pt x="33" y="18"/>
                    </a:cubicBezTo>
                    <a:cubicBezTo>
                      <a:pt x="38" y="15"/>
                      <a:pt x="43" y="11"/>
                      <a:pt x="42" y="2"/>
                    </a:cubicBezTo>
                    <a:cubicBezTo>
                      <a:pt x="50" y="9"/>
                      <a:pt x="53" y="17"/>
                      <a:pt x="58" y="24"/>
                    </a:cubicBezTo>
                    <a:cubicBezTo>
                      <a:pt x="52" y="23"/>
                      <a:pt x="48" y="21"/>
                      <a:pt x="43" y="21"/>
                    </a:cubicBezTo>
                    <a:cubicBezTo>
                      <a:pt x="40" y="20"/>
                      <a:pt x="37" y="22"/>
                      <a:pt x="38" y="26"/>
                    </a:cubicBezTo>
                    <a:cubicBezTo>
                      <a:pt x="46" y="28"/>
                      <a:pt x="54" y="30"/>
                      <a:pt x="63" y="32"/>
                    </a:cubicBezTo>
                    <a:cubicBezTo>
                      <a:pt x="65" y="25"/>
                      <a:pt x="64" y="18"/>
                      <a:pt x="62" y="12"/>
                    </a:cubicBezTo>
                    <a:cubicBezTo>
                      <a:pt x="60" y="7"/>
                      <a:pt x="61" y="3"/>
                      <a:pt x="67" y="0"/>
                    </a:cubicBezTo>
                    <a:cubicBezTo>
                      <a:pt x="71" y="10"/>
                      <a:pt x="70" y="21"/>
                      <a:pt x="77" y="30"/>
                    </a:cubicBezTo>
                    <a:cubicBezTo>
                      <a:pt x="83" y="31"/>
                      <a:pt x="87" y="22"/>
                      <a:pt x="94" y="26"/>
                    </a:cubicBezTo>
                    <a:cubicBezTo>
                      <a:pt x="94" y="30"/>
                      <a:pt x="93" y="35"/>
                      <a:pt x="92" y="39"/>
                    </a:cubicBezTo>
                    <a:cubicBezTo>
                      <a:pt x="106" y="44"/>
                      <a:pt x="118" y="48"/>
                      <a:pt x="131" y="52"/>
                    </a:cubicBezTo>
                    <a:cubicBezTo>
                      <a:pt x="131" y="53"/>
                      <a:pt x="130" y="54"/>
                      <a:pt x="130" y="55"/>
                    </a:cubicBezTo>
                    <a:cubicBezTo>
                      <a:pt x="118" y="57"/>
                      <a:pt x="107" y="51"/>
                      <a:pt x="95" y="51"/>
                    </a:cubicBezTo>
                    <a:cubicBezTo>
                      <a:pt x="91" y="56"/>
                      <a:pt x="93" y="59"/>
                      <a:pt x="95" y="63"/>
                    </a:cubicBezTo>
                    <a:cubicBezTo>
                      <a:pt x="97" y="70"/>
                      <a:pt x="95" y="72"/>
                      <a:pt x="87" y="73"/>
                    </a:cubicBezTo>
                    <a:cubicBezTo>
                      <a:pt x="81" y="64"/>
                      <a:pt x="84" y="50"/>
                      <a:pt x="70" y="45"/>
                    </a:cubicBezTo>
                    <a:cubicBezTo>
                      <a:pt x="67" y="56"/>
                      <a:pt x="71" y="64"/>
                      <a:pt x="75" y="74"/>
                    </a:cubicBezTo>
                    <a:cubicBezTo>
                      <a:pt x="72" y="76"/>
                      <a:pt x="68" y="78"/>
                      <a:pt x="64" y="80"/>
                    </a:cubicBezTo>
                    <a:cubicBezTo>
                      <a:pt x="68" y="56"/>
                      <a:pt x="67" y="49"/>
                      <a:pt x="60" y="43"/>
                    </a:cubicBezTo>
                    <a:cubicBezTo>
                      <a:pt x="59" y="47"/>
                      <a:pt x="63" y="52"/>
                      <a:pt x="57" y="54"/>
                    </a:cubicBezTo>
                    <a:cubicBezTo>
                      <a:pt x="51" y="57"/>
                      <a:pt x="48" y="50"/>
                      <a:pt x="42" y="51"/>
                    </a:cubicBezTo>
                    <a:cubicBezTo>
                      <a:pt x="43" y="47"/>
                      <a:pt x="43" y="44"/>
                      <a:pt x="44" y="40"/>
                    </a:cubicBezTo>
                    <a:cubicBezTo>
                      <a:pt x="41" y="39"/>
                      <a:pt x="38" y="38"/>
                      <a:pt x="35" y="36"/>
                    </a:cubicBezTo>
                    <a:cubicBezTo>
                      <a:pt x="34" y="33"/>
                      <a:pt x="38" y="27"/>
                      <a:pt x="30" y="25"/>
                    </a:cubicBezTo>
                    <a:cubicBezTo>
                      <a:pt x="30" y="30"/>
                      <a:pt x="29" y="34"/>
                      <a:pt x="29" y="38"/>
                    </a:cubicBezTo>
                    <a:cubicBezTo>
                      <a:pt x="29" y="42"/>
                      <a:pt x="28" y="44"/>
                      <a:pt x="23" y="44"/>
                    </a:cubicBezTo>
                    <a:cubicBezTo>
                      <a:pt x="22" y="35"/>
                      <a:pt x="21" y="34"/>
                      <a:pt x="12" y="33"/>
                    </a:cubicBezTo>
                    <a:cubicBezTo>
                      <a:pt x="9" y="32"/>
                      <a:pt x="5" y="32"/>
                      <a:pt x="0" y="32"/>
                    </a:cubicBezTo>
                    <a:cubicBezTo>
                      <a:pt x="8" y="21"/>
                      <a:pt x="11" y="21"/>
                      <a:pt x="24" y="27"/>
                    </a:cubicBezTo>
                    <a:close/>
                    <a:moveTo>
                      <a:pt x="83" y="47"/>
                    </a:moveTo>
                    <a:cubicBezTo>
                      <a:pt x="81" y="55"/>
                      <a:pt x="83" y="59"/>
                      <a:pt x="88" y="64"/>
                    </a:cubicBezTo>
                    <a:cubicBezTo>
                      <a:pt x="90" y="57"/>
                      <a:pt x="90" y="52"/>
                      <a:pt x="8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69"/>
              <p:cNvSpPr>
                <a:spLocks noEditPoints="1"/>
              </p:cNvSpPr>
              <p:nvPr/>
            </p:nvSpPr>
            <p:spPr bwMode="auto">
              <a:xfrm>
                <a:off x="5403956" y="899440"/>
                <a:ext cx="244688" cy="553635"/>
              </a:xfrm>
              <a:custGeom>
                <a:avLst/>
                <a:gdLst>
                  <a:gd name="T0" fmla="*/ 9 w 61"/>
                  <a:gd name="T1" fmla="*/ 127 h 138"/>
                  <a:gd name="T2" fmla="*/ 1 w 61"/>
                  <a:gd name="T3" fmla="*/ 138 h 138"/>
                  <a:gd name="T4" fmla="*/ 2 w 61"/>
                  <a:gd name="T5" fmla="*/ 124 h 138"/>
                  <a:gd name="T6" fmla="*/ 12 w 61"/>
                  <a:gd name="T7" fmla="*/ 101 h 138"/>
                  <a:gd name="T8" fmla="*/ 21 w 61"/>
                  <a:gd name="T9" fmla="*/ 73 h 138"/>
                  <a:gd name="T10" fmla="*/ 21 w 61"/>
                  <a:gd name="T11" fmla="*/ 70 h 138"/>
                  <a:gd name="T12" fmla="*/ 20 w 61"/>
                  <a:gd name="T13" fmla="*/ 46 h 138"/>
                  <a:gd name="T14" fmla="*/ 19 w 61"/>
                  <a:gd name="T15" fmla="*/ 36 h 138"/>
                  <a:gd name="T16" fmla="*/ 13 w 61"/>
                  <a:gd name="T17" fmla="*/ 45 h 138"/>
                  <a:gd name="T18" fmla="*/ 5 w 61"/>
                  <a:gd name="T19" fmla="*/ 41 h 138"/>
                  <a:gd name="T20" fmla="*/ 5 w 61"/>
                  <a:gd name="T21" fmla="*/ 29 h 138"/>
                  <a:gd name="T22" fmla="*/ 8 w 61"/>
                  <a:gd name="T23" fmla="*/ 29 h 138"/>
                  <a:gd name="T24" fmla="*/ 17 w 61"/>
                  <a:gd name="T25" fmla="*/ 31 h 138"/>
                  <a:gd name="T26" fmla="*/ 20 w 61"/>
                  <a:gd name="T27" fmla="*/ 21 h 138"/>
                  <a:gd name="T28" fmla="*/ 23 w 61"/>
                  <a:gd name="T29" fmla="*/ 2 h 138"/>
                  <a:gd name="T30" fmla="*/ 25 w 61"/>
                  <a:gd name="T31" fmla="*/ 0 h 138"/>
                  <a:gd name="T32" fmla="*/ 33 w 61"/>
                  <a:gd name="T33" fmla="*/ 18 h 138"/>
                  <a:gd name="T34" fmla="*/ 52 w 61"/>
                  <a:gd name="T35" fmla="*/ 20 h 138"/>
                  <a:gd name="T36" fmla="*/ 36 w 61"/>
                  <a:gd name="T37" fmla="*/ 46 h 138"/>
                  <a:gd name="T38" fmla="*/ 31 w 61"/>
                  <a:gd name="T39" fmla="*/ 48 h 138"/>
                  <a:gd name="T40" fmla="*/ 26 w 61"/>
                  <a:gd name="T41" fmla="*/ 51 h 138"/>
                  <a:gd name="T42" fmla="*/ 32 w 61"/>
                  <a:gd name="T43" fmla="*/ 53 h 138"/>
                  <a:gd name="T44" fmla="*/ 27 w 61"/>
                  <a:gd name="T45" fmla="*/ 75 h 138"/>
                  <a:gd name="T46" fmla="*/ 41 w 61"/>
                  <a:gd name="T47" fmla="*/ 64 h 138"/>
                  <a:gd name="T48" fmla="*/ 48 w 61"/>
                  <a:gd name="T49" fmla="*/ 75 h 138"/>
                  <a:gd name="T50" fmla="*/ 30 w 61"/>
                  <a:gd name="T51" fmla="*/ 91 h 138"/>
                  <a:gd name="T52" fmla="*/ 32 w 61"/>
                  <a:gd name="T53" fmla="*/ 115 h 138"/>
                  <a:gd name="T54" fmla="*/ 35 w 61"/>
                  <a:gd name="T55" fmla="*/ 103 h 138"/>
                  <a:gd name="T56" fmla="*/ 49 w 61"/>
                  <a:gd name="T57" fmla="*/ 94 h 138"/>
                  <a:gd name="T58" fmla="*/ 55 w 61"/>
                  <a:gd name="T59" fmla="*/ 98 h 138"/>
                  <a:gd name="T60" fmla="*/ 45 w 61"/>
                  <a:gd name="T61" fmla="*/ 106 h 138"/>
                  <a:gd name="T62" fmla="*/ 61 w 61"/>
                  <a:gd name="T63" fmla="*/ 111 h 138"/>
                  <a:gd name="T64" fmla="*/ 53 w 61"/>
                  <a:gd name="T65" fmla="*/ 119 h 138"/>
                  <a:gd name="T66" fmla="*/ 42 w 61"/>
                  <a:gd name="T67" fmla="*/ 110 h 138"/>
                  <a:gd name="T68" fmla="*/ 31 w 61"/>
                  <a:gd name="T69" fmla="*/ 132 h 138"/>
                  <a:gd name="T70" fmla="*/ 24 w 61"/>
                  <a:gd name="T71" fmla="*/ 119 h 138"/>
                  <a:gd name="T72" fmla="*/ 24 w 61"/>
                  <a:gd name="T73" fmla="*/ 88 h 138"/>
                  <a:gd name="T74" fmla="*/ 22 w 61"/>
                  <a:gd name="T75" fmla="*/ 88 h 138"/>
                  <a:gd name="T76" fmla="*/ 19 w 61"/>
                  <a:gd name="T77" fmla="*/ 96 h 138"/>
                  <a:gd name="T78" fmla="*/ 9 w 61"/>
                  <a:gd name="T79" fmla="*/ 123 h 138"/>
                  <a:gd name="T80" fmla="*/ 11 w 61"/>
                  <a:gd name="T81" fmla="*/ 113 h 138"/>
                  <a:gd name="T82" fmla="*/ 9 w 61"/>
                  <a:gd name="T83" fmla="*/ 113 h 138"/>
                  <a:gd name="T84" fmla="*/ 3 w 61"/>
                  <a:gd name="T85" fmla="*/ 133 h 138"/>
                  <a:gd name="T86" fmla="*/ 9 w 61"/>
                  <a:gd name="T87" fmla="*/ 127 h 138"/>
                  <a:gd name="T88" fmla="*/ 39 w 61"/>
                  <a:gd name="T89" fmla="*/ 70 h 138"/>
                  <a:gd name="T90" fmla="*/ 25 w 61"/>
                  <a:gd name="T91" fmla="*/ 84 h 138"/>
                  <a:gd name="T92" fmla="*/ 39 w 61"/>
                  <a:gd name="T93" fmla="*/ 70 h 138"/>
                  <a:gd name="T94" fmla="*/ 39 w 61"/>
                  <a:gd name="T95" fmla="*/ 28 h 138"/>
                  <a:gd name="T96" fmla="*/ 31 w 61"/>
                  <a:gd name="T97" fmla="*/ 40 h 138"/>
                  <a:gd name="T98" fmla="*/ 39 w 61"/>
                  <a:gd name="T99" fmla="*/ 2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 h="138">
                    <a:moveTo>
                      <a:pt x="9" y="127"/>
                    </a:moveTo>
                    <a:cubicBezTo>
                      <a:pt x="8" y="131"/>
                      <a:pt x="8" y="137"/>
                      <a:pt x="1" y="138"/>
                    </a:cubicBezTo>
                    <a:cubicBezTo>
                      <a:pt x="0" y="133"/>
                      <a:pt x="0" y="128"/>
                      <a:pt x="2" y="124"/>
                    </a:cubicBezTo>
                    <a:cubicBezTo>
                      <a:pt x="5" y="116"/>
                      <a:pt x="7" y="108"/>
                      <a:pt x="12" y="101"/>
                    </a:cubicBezTo>
                    <a:cubicBezTo>
                      <a:pt x="17" y="92"/>
                      <a:pt x="19" y="83"/>
                      <a:pt x="21" y="73"/>
                    </a:cubicBezTo>
                    <a:cubicBezTo>
                      <a:pt x="21" y="72"/>
                      <a:pt x="22" y="70"/>
                      <a:pt x="21" y="70"/>
                    </a:cubicBezTo>
                    <a:cubicBezTo>
                      <a:pt x="13" y="63"/>
                      <a:pt x="20" y="54"/>
                      <a:pt x="20" y="46"/>
                    </a:cubicBezTo>
                    <a:cubicBezTo>
                      <a:pt x="20" y="43"/>
                      <a:pt x="20" y="40"/>
                      <a:pt x="19" y="36"/>
                    </a:cubicBezTo>
                    <a:cubicBezTo>
                      <a:pt x="17" y="39"/>
                      <a:pt x="15" y="42"/>
                      <a:pt x="13" y="45"/>
                    </a:cubicBezTo>
                    <a:cubicBezTo>
                      <a:pt x="10" y="44"/>
                      <a:pt x="8" y="43"/>
                      <a:pt x="5" y="41"/>
                    </a:cubicBezTo>
                    <a:cubicBezTo>
                      <a:pt x="5" y="37"/>
                      <a:pt x="5" y="34"/>
                      <a:pt x="5" y="29"/>
                    </a:cubicBezTo>
                    <a:cubicBezTo>
                      <a:pt x="6" y="29"/>
                      <a:pt x="7" y="29"/>
                      <a:pt x="8" y="29"/>
                    </a:cubicBezTo>
                    <a:cubicBezTo>
                      <a:pt x="11" y="32"/>
                      <a:pt x="13" y="34"/>
                      <a:pt x="17" y="31"/>
                    </a:cubicBezTo>
                    <a:cubicBezTo>
                      <a:pt x="21" y="28"/>
                      <a:pt x="22" y="24"/>
                      <a:pt x="20" y="21"/>
                    </a:cubicBezTo>
                    <a:cubicBezTo>
                      <a:pt x="17" y="14"/>
                      <a:pt x="20" y="8"/>
                      <a:pt x="23" y="2"/>
                    </a:cubicBezTo>
                    <a:cubicBezTo>
                      <a:pt x="23" y="2"/>
                      <a:pt x="24" y="1"/>
                      <a:pt x="25" y="0"/>
                    </a:cubicBezTo>
                    <a:cubicBezTo>
                      <a:pt x="32" y="4"/>
                      <a:pt x="36" y="10"/>
                      <a:pt x="33" y="18"/>
                    </a:cubicBezTo>
                    <a:cubicBezTo>
                      <a:pt x="40" y="17"/>
                      <a:pt x="46" y="11"/>
                      <a:pt x="52" y="20"/>
                    </a:cubicBezTo>
                    <a:cubicBezTo>
                      <a:pt x="47" y="28"/>
                      <a:pt x="42" y="37"/>
                      <a:pt x="36" y="46"/>
                    </a:cubicBezTo>
                    <a:cubicBezTo>
                      <a:pt x="35" y="48"/>
                      <a:pt x="33" y="48"/>
                      <a:pt x="31" y="48"/>
                    </a:cubicBezTo>
                    <a:cubicBezTo>
                      <a:pt x="29" y="49"/>
                      <a:pt x="28" y="49"/>
                      <a:pt x="26" y="51"/>
                    </a:cubicBezTo>
                    <a:cubicBezTo>
                      <a:pt x="28" y="52"/>
                      <a:pt x="30" y="52"/>
                      <a:pt x="32" y="53"/>
                    </a:cubicBezTo>
                    <a:cubicBezTo>
                      <a:pt x="31" y="60"/>
                      <a:pt x="29" y="66"/>
                      <a:pt x="27" y="75"/>
                    </a:cubicBezTo>
                    <a:cubicBezTo>
                      <a:pt x="33" y="70"/>
                      <a:pt x="37" y="67"/>
                      <a:pt x="41" y="64"/>
                    </a:cubicBezTo>
                    <a:cubicBezTo>
                      <a:pt x="46" y="66"/>
                      <a:pt x="49" y="69"/>
                      <a:pt x="48" y="75"/>
                    </a:cubicBezTo>
                    <a:cubicBezTo>
                      <a:pt x="45" y="84"/>
                      <a:pt x="39" y="90"/>
                      <a:pt x="30" y="91"/>
                    </a:cubicBezTo>
                    <a:cubicBezTo>
                      <a:pt x="29" y="99"/>
                      <a:pt x="29" y="107"/>
                      <a:pt x="32" y="115"/>
                    </a:cubicBezTo>
                    <a:cubicBezTo>
                      <a:pt x="40" y="112"/>
                      <a:pt x="34" y="107"/>
                      <a:pt x="35" y="103"/>
                    </a:cubicBezTo>
                    <a:cubicBezTo>
                      <a:pt x="39" y="101"/>
                      <a:pt x="44" y="98"/>
                      <a:pt x="49" y="94"/>
                    </a:cubicBezTo>
                    <a:cubicBezTo>
                      <a:pt x="51" y="95"/>
                      <a:pt x="53" y="97"/>
                      <a:pt x="55" y="98"/>
                    </a:cubicBezTo>
                    <a:cubicBezTo>
                      <a:pt x="52" y="101"/>
                      <a:pt x="49" y="103"/>
                      <a:pt x="45" y="106"/>
                    </a:cubicBezTo>
                    <a:cubicBezTo>
                      <a:pt x="51" y="108"/>
                      <a:pt x="55" y="109"/>
                      <a:pt x="61" y="111"/>
                    </a:cubicBezTo>
                    <a:cubicBezTo>
                      <a:pt x="58" y="114"/>
                      <a:pt x="55" y="117"/>
                      <a:pt x="53" y="119"/>
                    </a:cubicBezTo>
                    <a:cubicBezTo>
                      <a:pt x="49" y="116"/>
                      <a:pt x="45" y="113"/>
                      <a:pt x="42" y="110"/>
                    </a:cubicBezTo>
                    <a:cubicBezTo>
                      <a:pt x="33" y="115"/>
                      <a:pt x="38" y="126"/>
                      <a:pt x="31" y="132"/>
                    </a:cubicBezTo>
                    <a:cubicBezTo>
                      <a:pt x="25" y="129"/>
                      <a:pt x="24" y="124"/>
                      <a:pt x="24" y="119"/>
                    </a:cubicBezTo>
                    <a:cubicBezTo>
                      <a:pt x="24" y="109"/>
                      <a:pt x="24" y="99"/>
                      <a:pt x="24" y="88"/>
                    </a:cubicBezTo>
                    <a:cubicBezTo>
                      <a:pt x="24" y="88"/>
                      <a:pt x="23" y="88"/>
                      <a:pt x="22" y="88"/>
                    </a:cubicBezTo>
                    <a:cubicBezTo>
                      <a:pt x="21" y="91"/>
                      <a:pt x="20" y="93"/>
                      <a:pt x="19" y="96"/>
                    </a:cubicBezTo>
                    <a:cubicBezTo>
                      <a:pt x="16" y="105"/>
                      <a:pt x="12" y="114"/>
                      <a:pt x="9" y="123"/>
                    </a:cubicBezTo>
                    <a:cubicBezTo>
                      <a:pt x="10" y="119"/>
                      <a:pt x="10" y="116"/>
                      <a:pt x="11" y="113"/>
                    </a:cubicBezTo>
                    <a:cubicBezTo>
                      <a:pt x="10" y="113"/>
                      <a:pt x="10" y="113"/>
                      <a:pt x="9" y="113"/>
                    </a:cubicBezTo>
                    <a:cubicBezTo>
                      <a:pt x="7" y="119"/>
                      <a:pt x="1" y="124"/>
                      <a:pt x="3" y="133"/>
                    </a:cubicBezTo>
                    <a:cubicBezTo>
                      <a:pt x="6" y="130"/>
                      <a:pt x="7" y="129"/>
                      <a:pt x="9" y="127"/>
                    </a:cubicBezTo>
                    <a:close/>
                    <a:moveTo>
                      <a:pt x="39" y="70"/>
                    </a:moveTo>
                    <a:cubicBezTo>
                      <a:pt x="34" y="75"/>
                      <a:pt x="30" y="79"/>
                      <a:pt x="25" y="84"/>
                    </a:cubicBezTo>
                    <a:cubicBezTo>
                      <a:pt x="37" y="86"/>
                      <a:pt x="38" y="84"/>
                      <a:pt x="39" y="70"/>
                    </a:cubicBezTo>
                    <a:close/>
                    <a:moveTo>
                      <a:pt x="39" y="28"/>
                    </a:moveTo>
                    <a:cubicBezTo>
                      <a:pt x="29" y="30"/>
                      <a:pt x="29" y="30"/>
                      <a:pt x="31" y="40"/>
                    </a:cubicBezTo>
                    <a:cubicBezTo>
                      <a:pt x="34" y="35"/>
                      <a:pt x="36" y="32"/>
                      <a:pt x="39"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70"/>
              <p:cNvSpPr>
                <a:spLocks/>
              </p:cNvSpPr>
              <p:nvPr/>
            </p:nvSpPr>
            <p:spPr bwMode="auto">
              <a:xfrm>
                <a:off x="8280881" y="3808498"/>
                <a:ext cx="271874" cy="427585"/>
              </a:xfrm>
              <a:custGeom>
                <a:avLst/>
                <a:gdLst>
                  <a:gd name="T0" fmla="*/ 68 w 68"/>
                  <a:gd name="T1" fmla="*/ 26 h 106"/>
                  <a:gd name="T2" fmla="*/ 65 w 68"/>
                  <a:gd name="T3" fmla="*/ 42 h 106"/>
                  <a:gd name="T4" fmla="*/ 16 w 68"/>
                  <a:gd name="T5" fmla="*/ 55 h 106"/>
                  <a:gd name="T6" fmla="*/ 16 w 68"/>
                  <a:gd name="T7" fmla="*/ 56 h 106"/>
                  <a:gd name="T8" fmla="*/ 22 w 68"/>
                  <a:gd name="T9" fmla="*/ 60 h 106"/>
                  <a:gd name="T10" fmla="*/ 19 w 68"/>
                  <a:gd name="T11" fmla="*/ 75 h 106"/>
                  <a:gd name="T12" fmla="*/ 57 w 68"/>
                  <a:gd name="T13" fmla="*/ 86 h 106"/>
                  <a:gd name="T14" fmla="*/ 53 w 68"/>
                  <a:gd name="T15" fmla="*/ 100 h 106"/>
                  <a:gd name="T16" fmla="*/ 17 w 68"/>
                  <a:gd name="T17" fmla="*/ 91 h 106"/>
                  <a:gd name="T18" fmla="*/ 11 w 68"/>
                  <a:gd name="T19" fmla="*/ 106 h 106"/>
                  <a:gd name="T20" fmla="*/ 0 w 68"/>
                  <a:gd name="T21" fmla="*/ 104 h 106"/>
                  <a:gd name="T22" fmla="*/ 11 w 68"/>
                  <a:gd name="T23" fmla="*/ 58 h 106"/>
                  <a:gd name="T24" fmla="*/ 13 w 68"/>
                  <a:gd name="T25" fmla="*/ 52 h 106"/>
                  <a:gd name="T26" fmla="*/ 27 w 68"/>
                  <a:gd name="T27" fmla="*/ 32 h 106"/>
                  <a:gd name="T28" fmla="*/ 30 w 68"/>
                  <a:gd name="T29" fmla="*/ 31 h 106"/>
                  <a:gd name="T30" fmla="*/ 32 w 68"/>
                  <a:gd name="T31" fmla="*/ 29 h 106"/>
                  <a:gd name="T32" fmla="*/ 24 w 68"/>
                  <a:gd name="T33" fmla="*/ 22 h 106"/>
                  <a:gd name="T34" fmla="*/ 18 w 68"/>
                  <a:gd name="T35" fmla="*/ 7 h 106"/>
                  <a:gd name="T36" fmla="*/ 20 w 68"/>
                  <a:gd name="T37" fmla="*/ 0 h 106"/>
                  <a:gd name="T38" fmla="*/ 36 w 68"/>
                  <a:gd name="T39" fmla="*/ 14 h 106"/>
                  <a:gd name="T40" fmla="*/ 61 w 68"/>
                  <a:gd name="T41" fmla="*/ 25 h 106"/>
                  <a:gd name="T42" fmla="*/ 68 w 68"/>
                  <a:gd name="T43" fmla="*/ 2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 h="106">
                    <a:moveTo>
                      <a:pt x="68" y="26"/>
                    </a:moveTo>
                    <a:cubicBezTo>
                      <a:pt x="67" y="31"/>
                      <a:pt x="66" y="36"/>
                      <a:pt x="65" y="42"/>
                    </a:cubicBezTo>
                    <a:cubicBezTo>
                      <a:pt x="45" y="34"/>
                      <a:pt x="31" y="45"/>
                      <a:pt x="16" y="55"/>
                    </a:cubicBezTo>
                    <a:cubicBezTo>
                      <a:pt x="16" y="55"/>
                      <a:pt x="16" y="56"/>
                      <a:pt x="16" y="56"/>
                    </a:cubicBezTo>
                    <a:cubicBezTo>
                      <a:pt x="18" y="57"/>
                      <a:pt x="19" y="58"/>
                      <a:pt x="22" y="60"/>
                    </a:cubicBezTo>
                    <a:cubicBezTo>
                      <a:pt x="21" y="64"/>
                      <a:pt x="20" y="69"/>
                      <a:pt x="19" y="75"/>
                    </a:cubicBezTo>
                    <a:cubicBezTo>
                      <a:pt x="32" y="79"/>
                      <a:pt x="44" y="82"/>
                      <a:pt x="57" y="86"/>
                    </a:cubicBezTo>
                    <a:cubicBezTo>
                      <a:pt x="56" y="91"/>
                      <a:pt x="54" y="95"/>
                      <a:pt x="53" y="100"/>
                    </a:cubicBezTo>
                    <a:cubicBezTo>
                      <a:pt x="41" y="97"/>
                      <a:pt x="29" y="94"/>
                      <a:pt x="17" y="91"/>
                    </a:cubicBezTo>
                    <a:cubicBezTo>
                      <a:pt x="15" y="96"/>
                      <a:pt x="13" y="100"/>
                      <a:pt x="11" y="106"/>
                    </a:cubicBezTo>
                    <a:cubicBezTo>
                      <a:pt x="8" y="105"/>
                      <a:pt x="5" y="105"/>
                      <a:pt x="0" y="104"/>
                    </a:cubicBezTo>
                    <a:cubicBezTo>
                      <a:pt x="4" y="88"/>
                      <a:pt x="7" y="73"/>
                      <a:pt x="11" y="58"/>
                    </a:cubicBezTo>
                    <a:cubicBezTo>
                      <a:pt x="11" y="56"/>
                      <a:pt x="13" y="54"/>
                      <a:pt x="13" y="52"/>
                    </a:cubicBezTo>
                    <a:cubicBezTo>
                      <a:pt x="12" y="41"/>
                      <a:pt x="17" y="35"/>
                      <a:pt x="27" y="32"/>
                    </a:cubicBezTo>
                    <a:cubicBezTo>
                      <a:pt x="28" y="32"/>
                      <a:pt x="29" y="31"/>
                      <a:pt x="30" y="31"/>
                    </a:cubicBezTo>
                    <a:cubicBezTo>
                      <a:pt x="30" y="31"/>
                      <a:pt x="31" y="30"/>
                      <a:pt x="32" y="29"/>
                    </a:cubicBezTo>
                    <a:cubicBezTo>
                      <a:pt x="29" y="27"/>
                      <a:pt x="27" y="24"/>
                      <a:pt x="24" y="22"/>
                    </a:cubicBezTo>
                    <a:cubicBezTo>
                      <a:pt x="18" y="19"/>
                      <a:pt x="16" y="14"/>
                      <a:pt x="18" y="7"/>
                    </a:cubicBezTo>
                    <a:cubicBezTo>
                      <a:pt x="19" y="6"/>
                      <a:pt x="19" y="3"/>
                      <a:pt x="20" y="0"/>
                    </a:cubicBezTo>
                    <a:cubicBezTo>
                      <a:pt x="26" y="5"/>
                      <a:pt x="31" y="9"/>
                      <a:pt x="36" y="14"/>
                    </a:cubicBezTo>
                    <a:cubicBezTo>
                      <a:pt x="43" y="21"/>
                      <a:pt x="51" y="25"/>
                      <a:pt x="61" y="25"/>
                    </a:cubicBezTo>
                    <a:cubicBezTo>
                      <a:pt x="63" y="25"/>
                      <a:pt x="64" y="26"/>
                      <a:pt x="6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71"/>
              <p:cNvSpPr>
                <a:spLocks/>
              </p:cNvSpPr>
              <p:nvPr/>
            </p:nvSpPr>
            <p:spPr bwMode="auto">
              <a:xfrm>
                <a:off x="7576480" y="5091250"/>
                <a:ext cx="284233" cy="291647"/>
              </a:xfrm>
              <a:custGeom>
                <a:avLst/>
                <a:gdLst>
                  <a:gd name="T0" fmla="*/ 28 w 71"/>
                  <a:gd name="T1" fmla="*/ 43 h 72"/>
                  <a:gd name="T2" fmla="*/ 44 w 71"/>
                  <a:gd name="T3" fmla="*/ 62 h 72"/>
                  <a:gd name="T4" fmla="*/ 33 w 71"/>
                  <a:gd name="T5" fmla="*/ 72 h 72"/>
                  <a:gd name="T6" fmla="*/ 0 w 71"/>
                  <a:gd name="T7" fmla="*/ 33 h 72"/>
                  <a:gd name="T8" fmla="*/ 22 w 71"/>
                  <a:gd name="T9" fmla="*/ 26 h 72"/>
                  <a:gd name="T10" fmla="*/ 41 w 71"/>
                  <a:gd name="T11" fmla="*/ 31 h 72"/>
                  <a:gd name="T12" fmla="*/ 42 w 71"/>
                  <a:gd name="T13" fmla="*/ 29 h 72"/>
                  <a:gd name="T14" fmla="*/ 26 w 71"/>
                  <a:gd name="T15" fmla="*/ 9 h 72"/>
                  <a:gd name="T16" fmla="*/ 37 w 71"/>
                  <a:gd name="T17" fmla="*/ 0 h 72"/>
                  <a:gd name="T18" fmla="*/ 71 w 71"/>
                  <a:gd name="T19" fmla="*/ 38 h 72"/>
                  <a:gd name="T20" fmla="*/ 63 w 71"/>
                  <a:gd name="T21" fmla="*/ 45 h 72"/>
                  <a:gd name="T22" fmla="*/ 54 w 71"/>
                  <a:gd name="T23" fmla="*/ 47 h 72"/>
                  <a:gd name="T24" fmla="*/ 30 w 71"/>
                  <a:gd name="T25" fmla="*/ 41 h 72"/>
                  <a:gd name="T26" fmla="*/ 28 w 71"/>
                  <a:gd name="T27" fmla="*/ 4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 h="72">
                    <a:moveTo>
                      <a:pt x="28" y="43"/>
                    </a:moveTo>
                    <a:cubicBezTo>
                      <a:pt x="34" y="49"/>
                      <a:pt x="39" y="55"/>
                      <a:pt x="44" y="62"/>
                    </a:cubicBezTo>
                    <a:cubicBezTo>
                      <a:pt x="41" y="65"/>
                      <a:pt x="37" y="68"/>
                      <a:pt x="33" y="72"/>
                    </a:cubicBezTo>
                    <a:cubicBezTo>
                      <a:pt x="22" y="58"/>
                      <a:pt x="11" y="46"/>
                      <a:pt x="0" y="33"/>
                    </a:cubicBezTo>
                    <a:cubicBezTo>
                      <a:pt x="6" y="24"/>
                      <a:pt x="13" y="22"/>
                      <a:pt x="22" y="26"/>
                    </a:cubicBezTo>
                    <a:cubicBezTo>
                      <a:pt x="28" y="28"/>
                      <a:pt x="35" y="29"/>
                      <a:pt x="41" y="31"/>
                    </a:cubicBezTo>
                    <a:cubicBezTo>
                      <a:pt x="41" y="30"/>
                      <a:pt x="42" y="30"/>
                      <a:pt x="42" y="29"/>
                    </a:cubicBezTo>
                    <a:cubicBezTo>
                      <a:pt x="37" y="23"/>
                      <a:pt x="32" y="16"/>
                      <a:pt x="26" y="9"/>
                    </a:cubicBezTo>
                    <a:cubicBezTo>
                      <a:pt x="30" y="6"/>
                      <a:pt x="33" y="3"/>
                      <a:pt x="37" y="0"/>
                    </a:cubicBezTo>
                    <a:cubicBezTo>
                      <a:pt x="49" y="13"/>
                      <a:pt x="60" y="25"/>
                      <a:pt x="71" y="38"/>
                    </a:cubicBezTo>
                    <a:cubicBezTo>
                      <a:pt x="68" y="41"/>
                      <a:pt x="66" y="43"/>
                      <a:pt x="63" y="45"/>
                    </a:cubicBezTo>
                    <a:cubicBezTo>
                      <a:pt x="61" y="48"/>
                      <a:pt x="58" y="49"/>
                      <a:pt x="54" y="47"/>
                    </a:cubicBezTo>
                    <a:cubicBezTo>
                      <a:pt x="46" y="45"/>
                      <a:pt x="38" y="43"/>
                      <a:pt x="30" y="41"/>
                    </a:cubicBezTo>
                    <a:cubicBezTo>
                      <a:pt x="29" y="41"/>
                      <a:pt x="29" y="42"/>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72"/>
              <p:cNvSpPr>
                <a:spLocks/>
              </p:cNvSpPr>
              <p:nvPr/>
            </p:nvSpPr>
            <p:spPr bwMode="auto">
              <a:xfrm>
                <a:off x="4313987" y="4999802"/>
                <a:ext cx="281761" cy="286704"/>
              </a:xfrm>
              <a:custGeom>
                <a:avLst/>
                <a:gdLst>
                  <a:gd name="T0" fmla="*/ 35 w 70"/>
                  <a:gd name="T1" fmla="*/ 0 h 71"/>
                  <a:gd name="T2" fmla="*/ 44 w 70"/>
                  <a:gd name="T3" fmla="*/ 22 h 71"/>
                  <a:gd name="T4" fmla="*/ 41 w 70"/>
                  <a:gd name="T5" fmla="*/ 43 h 71"/>
                  <a:gd name="T6" fmla="*/ 61 w 70"/>
                  <a:gd name="T7" fmla="*/ 25 h 71"/>
                  <a:gd name="T8" fmla="*/ 70 w 70"/>
                  <a:gd name="T9" fmla="*/ 36 h 71"/>
                  <a:gd name="T10" fmla="*/ 37 w 70"/>
                  <a:gd name="T11" fmla="*/ 71 h 71"/>
                  <a:gd name="T12" fmla="*/ 27 w 70"/>
                  <a:gd name="T13" fmla="*/ 50 h 71"/>
                  <a:gd name="T14" fmla="*/ 31 w 70"/>
                  <a:gd name="T15" fmla="*/ 29 h 71"/>
                  <a:gd name="T16" fmla="*/ 9 w 70"/>
                  <a:gd name="T17" fmla="*/ 46 h 71"/>
                  <a:gd name="T18" fmla="*/ 0 w 70"/>
                  <a:gd name="T19" fmla="*/ 37 h 71"/>
                  <a:gd name="T20" fmla="*/ 35 w 70"/>
                  <a:gd name="T2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0" h="71">
                    <a:moveTo>
                      <a:pt x="35" y="0"/>
                    </a:moveTo>
                    <a:cubicBezTo>
                      <a:pt x="46" y="6"/>
                      <a:pt x="47" y="13"/>
                      <a:pt x="44" y="22"/>
                    </a:cubicBezTo>
                    <a:cubicBezTo>
                      <a:pt x="43" y="28"/>
                      <a:pt x="42" y="35"/>
                      <a:pt x="41" y="43"/>
                    </a:cubicBezTo>
                    <a:cubicBezTo>
                      <a:pt x="50" y="39"/>
                      <a:pt x="54" y="30"/>
                      <a:pt x="61" y="25"/>
                    </a:cubicBezTo>
                    <a:cubicBezTo>
                      <a:pt x="64" y="28"/>
                      <a:pt x="66" y="32"/>
                      <a:pt x="70" y="36"/>
                    </a:cubicBezTo>
                    <a:cubicBezTo>
                      <a:pt x="59" y="47"/>
                      <a:pt x="48" y="59"/>
                      <a:pt x="37" y="71"/>
                    </a:cubicBezTo>
                    <a:cubicBezTo>
                      <a:pt x="27" y="66"/>
                      <a:pt x="25" y="59"/>
                      <a:pt x="27" y="50"/>
                    </a:cubicBezTo>
                    <a:cubicBezTo>
                      <a:pt x="29" y="44"/>
                      <a:pt x="30" y="37"/>
                      <a:pt x="31" y="29"/>
                    </a:cubicBezTo>
                    <a:cubicBezTo>
                      <a:pt x="21" y="33"/>
                      <a:pt x="18" y="42"/>
                      <a:pt x="9" y="46"/>
                    </a:cubicBezTo>
                    <a:cubicBezTo>
                      <a:pt x="7" y="44"/>
                      <a:pt x="3" y="41"/>
                      <a:pt x="0" y="37"/>
                    </a:cubicBezTo>
                    <a:cubicBezTo>
                      <a:pt x="12" y="24"/>
                      <a:pt x="24" y="12"/>
                      <a:pt x="3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73"/>
              <p:cNvSpPr>
                <a:spLocks noEditPoints="1"/>
              </p:cNvSpPr>
              <p:nvPr/>
            </p:nvSpPr>
            <p:spPr bwMode="auto">
              <a:xfrm>
                <a:off x="6669407" y="5607812"/>
                <a:ext cx="244688" cy="237272"/>
              </a:xfrm>
              <a:custGeom>
                <a:avLst/>
                <a:gdLst>
                  <a:gd name="T0" fmla="*/ 24 w 61"/>
                  <a:gd name="T1" fmla="*/ 34 h 59"/>
                  <a:gd name="T2" fmla="*/ 28 w 61"/>
                  <a:gd name="T3" fmla="*/ 55 h 59"/>
                  <a:gd name="T4" fmla="*/ 13 w 61"/>
                  <a:gd name="T5" fmla="*/ 59 h 59"/>
                  <a:gd name="T6" fmla="*/ 0 w 61"/>
                  <a:gd name="T7" fmla="*/ 8 h 59"/>
                  <a:gd name="T8" fmla="*/ 32 w 61"/>
                  <a:gd name="T9" fmla="*/ 1 h 59"/>
                  <a:gd name="T10" fmla="*/ 47 w 61"/>
                  <a:gd name="T11" fmla="*/ 6 h 59"/>
                  <a:gd name="T12" fmla="*/ 46 w 61"/>
                  <a:gd name="T13" fmla="*/ 23 h 59"/>
                  <a:gd name="T14" fmla="*/ 43 w 61"/>
                  <a:gd name="T15" fmla="*/ 27 h 59"/>
                  <a:gd name="T16" fmla="*/ 61 w 61"/>
                  <a:gd name="T17" fmla="*/ 45 h 59"/>
                  <a:gd name="T18" fmla="*/ 37 w 61"/>
                  <a:gd name="T19" fmla="*/ 43 h 59"/>
                  <a:gd name="T20" fmla="*/ 24 w 61"/>
                  <a:gd name="T21" fmla="*/ 34 h 59"/>
                  <a:gd name="T22" fmla="*/ 21 w 61"/>
                  <a:gd name="T23" fmla="*/ 26 h 59"/>
                  <a:gd name="T24" fmla="*/ 34 w 61"/>
                  <a:gd name="T25" fmla="*/ 16 h 59"/>
                  <a:gd name="T26" fmla="*/ 18 w 61"/>
                  <a:gd name="T27" fmla="*/ 15 h 59"/>
                  <a:gd name="T28" fmla="*/ 21 w 61"/>
                  <a:gd name="T29" fmla="*/ 2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1" h="59">
                    <a:moveTo>
                      <a:pt x="24" y="34"/>
                    </a:moveTo>
                    <a:cubicBezTo>
                      <a:pt x="25" y="42"/>
                      <a:pt x="27" y="48"/>
                      <a:pt x="28" y="55"/>
                    </a:cubicBezTo>
                    <a:cubicBezTo>
                      <a:pt x="23" y="56"/>
                      <a:pt x="19" y="58"/>
                      <a:pt x="13" y="59"/>
                    </a:cubicBezTo>
                    <a:cubicBezTo>
                      <a:pt x="9" y="42"/>
                      <a:pt x="4" y="26"/>
                      <a:pt x="0" y="8"/>
                    </a:cubicBezTo>
                    <a:cubicBezTo>
                      <a:pt x="11" y="5"/>
                      <a:pt x="22" y="3"/>
                      <a:pt x="32" y="1"/>
                    </a:cubicBezTo>
                    <a:cubicBezTo>
                      <a:pt x="38" y="0"/>
                      <a:pt x="44" y="0"/>
                      <a:pt x="47" y="6"/>
                    </a:cubicBezTo>
                    <a:cubicBezTo>
                      <a:pt x="50" y="12"/>
                      <a:pt x="50" y="18"/>
                      <a:pt x="46" y="23"/>
                    </a:cubicBezTo>
                    <a:cubicBezTo>
                      <a:pt x="45" y="25"/>
                      <a:pt x="44" y="26"/>
                      <a:pt x="43" y="27"/>
                    </a:cubicBezTo>
                    <a:cubicBezTo>
                      <a:pt x="49" y="33"/>
                      <a:pt x="55" y="38"/>
                      <a:pt x="61" y="45"/>
                    </a:cubicBezTo>
                    <a:cubicBezTo>
                      <a:pt x="47" y="52"/>
                      <a:pt x="47" y="52"/>
                      <a:pt x="37" y="43"/>
                    </a:cubicBezTo>
                    <a:cubicBezTo>
                      <a:pt x="34" y="39"/>
                      <a:pt x="32" y="34"/>
                      <a:pt x="24" y="34"/>
                    </a:cubicBezTo>
                    <a:close/>
                    <a:moveTo>
                      <a:pt x="21" y="26"/>
                    </a:moveTo>
                    <a:cubicBezTo>
                      <a:pt x="32" y="22"/>
                      <a:pt x="35" y="20"/>
                      <a:pt x="34" y="16"/>
                    </a:cubicBezTo>
                    <a:cubicBezTo>
                      <a:pt x="32" y="11"/>
                      <a:pt x="29" y="11"/>
                      <a:pt x="18" y="15"/>
                    </a:cubicBezTo>
                    <a:cubicBezTo>
                      <a:pt x="19" y="18"/>
                      <a:pt x="20" y="22"/>
                      <a:pt x="2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74"/>
              <p:cNvSpPr>
                <a:spLocks noEditPoints="1"/>
              </p:cNvSpPr>
              <p:nvPr/>
            </p:nvSpPr>
            <p:spPr bwMode="auto">
              <a:xfrm>
                <a:off x="7494917" y="1601371"/>
                <a:ext cx="526449" cy="326249"/>
              </a:xfrm>
              <a:custGeom>
                <a:avLst/>
                <a:gdLst>
                  <a:gd name="T0" fmla="*/ 125 w 131"/>
                  <a:gd name="T1" fmla="*/ 1 h 81"/>
                  <a:gd name="T2" fmla="*/ 131 w 131"/>
                  <a:gd name="T3" fmla="*/ 18 h 81"/>
                  <a:gd name="T4" fmla="*/ 122 w 131"/>
                  <a:gd name="T5" fmla="*/ 22 h 81"/>
                  <a:gd name="T6" fmla="*/ 107 w 131"/>
                  <a:gd name="T7" fmla="*/ 43 h 81"/>
                  <a:gd name="T8" fmla="*/ 106 w 131"/>
                  <a:gd name="T9" fmla="*/ 53 h 81"/>
                  <a:gd name="T10" fmla="*/ 92 w 131"/>
                  <a:gd name="T11" fmla="*/ 59 h 81"/>
                  <a:gd name="T12" fmla="*/ 83 w 131"/>
                  <a:gd name="T13" fmla="*/ 57 h 81"/>
                  <a:gd name="T14" fmla="*/ 63 w 131"/>
                  <a:gd name="T15" fmla="*/ 61 h 81"/>
                  <a:gd name="T16" fmla="*/ 34 w 131"/>
                  <a:gd name="T17" fmla="*/ 78 h 81"/>
                  <a:gd name="T18" fmla="*/ 17 w 131"/>
                  <a:gd name="T19" fmla="*/ 78 h 81"/>
                  <a:gd name="T20" fmla="*/ 0 w 131"/>
                  <a:gd name="T21" fmla="*/ 67 h 81"/>
                  <a:gd name="T22" fmla="*/ 4 w 131"/>
                  <a:gd name="T23" fmla="*/ 66 h 81"/>
                  <a:gd name="T24" fmla="*/ 40 w 131"/>
                  <a:gd name="T25" fmla="*/ 66 h 81"/>
                  <a:gd name="T26" fmla="*/ 62 w 131"/>
                  <a:gd name="T27" fmla="*/ 52 h 81"/>
                  <a:gd name="T28" fmla="*/ 47 w 131"/>
                  <a:gd name="T29" fmla="*/ 30 h 81"/>
                  <a:gd name="T30" fmla="*/ 63 w 131"/>
                  <a:gd name="T31" fmla="*/ 41 h 81"/>
                  <a:gd name="T32" fmla="*/ 77 w 131"/>
                  <a:gd name="T33" fmla="*/ 40 h 81"/>
                  <a:gd name="T34" fmla="*/ 119 w 131"/>
                  <a:gd name="T35" fmla="*/ 5 h 81"/>
                  <a:gd name="T36" fmla="*/ 122 w 131"/>
                  <a:gd name="T37" fmla="*/ 0 h 81"/>
                  <a:gd name="T38" fmla="*/ 125 w 131"/>
                  <a:gd name="T39" fmla="*/ 1 h 81"/>
                  <a:gd name="T40" fmla="*/ 106 w 131"/>
                  <a:gd name="T41" fmla="*/ 31 h 81"/>
                  <a:gd name="T42" fmla="*/ 82 w 131"/>
                  <a:gd name="T43" fmla="*/ 47 h 81"/>
                  <a:gd name="T44" fmla="*/ 106 w 131"/>
                  <a:gd name="T45" fmla="*/ 3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1" h="81">
                    <a:moveTo>
                      <a:pt x="125" y="1"/>
                    </a:moveTo>
                    <a:cubicBezTo>
                      <a:pt x="127" y="7"/>
                      <a:pt x="129" y="12"/>
                      <a:pt x="131" y="18"/>
                    </a:cubicBezTo>
                    <a:cubicBezTo>
                      <a:pt x="128" y="20"/>
                      <a:pt x="125" y="21"/>
                      <a:pt x="122" y="22"/>
                    </a:cubicBezTo>
                    <a:cubicBezTo>
                      <a:pt x="109" y="26"/>
                      <a:pt x="107" y="29"/>
                      <a:pt x="107" y="43"/>
                    </a:cubicBezTo>
                    <a:cubicBezTo>
                      <a:pt x="107" y="46"/>
                      <a:pt x="107" y="50"/>
                      <a:pt x="106" y="53"/>
                    </a:cubicBezTo>
                    <a:cubicBezTo>
                      <a:pt x="102" y="61"/>
                      <a:pt x="100" y="62"/>
                      <a:pt x="92" y="59"/>
                    </a:cubicBezTo>
                    <a:cubicBezTo>
                      <a:pt x="89" y="58"/>
                      <a:pt x="86" y="58"/>
                      <a:pt x="83" y="57"/>
                    </a:cubicBezTo>
                    <a:cubicBezTo>
                      <a:pt x="75" y="54"/>
                      <a:pt x="69" y="56"/>
                      <a:pt x="63" y="61"/>
                    </a:cubicBezTo>
                    <a:cubicBezTo>
                      <a:pt x="53" y="67"/>
                      <a:pt x="44" y="73"/>
                      <a:pt x="34" y="78"/>
                    </a:cubicBezTo>
                    <a:cubicBezTo>
                      <a:pt x="28" y="81"/>
                      <a:pt x="22" y="81"/>
                      <a:pt x="17" y="78"/>
                    </a:cubicBezTo>
                    <a:cubicBezTo>
                      <a:pt x="11" y="75"/>
                      <a:pt x="6" y="71"/>
                      <a:pt x="0" y="67"/>
                    </a:cubicBezTo>
                    <a:cubicBezTo>
                      <a:pt x="2" y="66"/>
                      <a:pt x="3" y="66"/>
                      <a:pt x="4" y="66"/>
                    </a:cubicBezTo>
                    <a:cubicBezTo>
                      <a:pt x="16" y="74"/>
                      <a:pt x="28" y="72"/>
                      <a:pt x="40" y="66"/>
                    </a:cubicBezTo>
                    <a:cubicBezTo>
                      <a:pt x="47" y="62"/>
                      <a:pt x="54" y="58"/>
                      <a:pt x="62" y="52"/>
                    </a:cubicBezTo>
                    <a:cubicBezTo>
                      <a:pt x="51" y="47"/>
                      <a:pt x="46" y="41"/>
                      <a:pt x="47" y="30"/>
                    </a:cubicBezTo>
                    <a:cubicBezTo>
                      <a:pt x="53" y="34"/>
                      <a:pt x="57" y="38"/>
                      <a:pt x="63" y="41"/>
                    </a:cubicBezTo>
                    <a:cubicBezTo>
                      <a:pt x="67" y="45"/>
                      <a:pt x="72" y="44"/>
                      <a:pt x="77" y="40"/>
                    </a:cubicBezTo>
                    <a:cubicBezTo>
                      <a:pt x="93" y="30"/>
                      <a:pt x="107" y="19"/>
                      <a:pt x="119" y="5"/>
                    </a:cubicBezTo>
                    <a:cubicBezTo>
                      <a:pt x="121" y="4"/>
                      <a:pt x="121" y="2"/>
                      <a:pt x="122" y="0"/>
                    </a:cubicBezTo>
                    <a:cubicBezTo>
                      <a:pt x="123" y="0"/>
                      <a:pt x="124" y="1"/>
                      <a:pt x="125" y="1"/>
                    </a:cubicBezTo>
                    <a:close/>
                    <a:moveTo>
                      <a:pt x="106" y="31"/>
                    </a:moveTo>
                    <a:cubicBezTo>
                      <a:pt x="97" y="37"/>
                      <a:pt x="90" y="42"/>
                      <a:pt x="82" y="47"/>
                    </a:cubicBezTo>
                    <a:cubicBezTo>
                      <a:pt x="96" y="56"/>
                      <a:pt x="104" y="52"/>
                      <a:pt x="106"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75"/>
              <p:cNvSpPr>
                <a:spLocks/>
              </p:cNvSpPr>
              <p:nvPr/>
            </p:nvSpPr>
            <p:spPr bwMode="auto">
              <a:xfrm>
                <a:off x="4017397" y="4638950"/>
                <a:ext cx="276818" cy="284233"/>
              </a:xfrm>
              <a:custGeom>
                <a:avLst/>
                <a:gdLst>
                  <a:gd name="T0" fmla="*/ 27 w 69"/>
                  <a:gd name="T1" fmla="*/ 71 h 71"/>
                  <a:gd name="T2" fmla="*/ 18 w 69"/>
                  <a:gd name="T3" fmla="*/ 59 h 71"/>
                  <a:gd name="T4" fmla="*/ 36 w 69"/>
                  <a:gd name="T5" fmla="*/ 45 h 71"/>
                  <a:gd name="T6" fmla="*/ 25 w 69"/>
                  <a:gd name="T7" fmla="*/ 31 h 71"/>
                  <a:gd name="T8" fmla="*/ 8 w 69"/>
                  <a:gd name="T9" fmla="*/ 42 h 71"/>
                  <a:gd name="T10" fmla="*/ 0 w 69"/>
                  <a:gd name="T11" fmla="*/ 32 h 71"/>
                  <a:gd name="T12" fmla="*/ 41 w 69"/>
                  <a:gd name="T13" fmla="*/ 0 h 71"/>
                  <a:gd name="T14" fmla="*/ 50 w 69"/>
                  <a:gd name="T15" fmla="*/ 12 h 71"/>
                  <a:gd name="T16" fmla="*/ 35 w 69"/>
                  <a:gd name="T17" fmla="*/ 23 h 71"/>
                  <a:gd name="T18" fmla="*/ 45 w 69"/>
                  <a:gd name="T19" fmla="*/ 38 h 71"/>
                  <a:gd name="T20" fmla="*/ 60 w 69"/>
                  <a:gd name="T21" fmla="*/ 28 h 71"/>
                  <a:gd name="T22" fmla="*/ 69 w 69"/>
                  <a:gd name="T23" fmla="*/ 41 h 71"/>
                  <a:gd name="T24" fmla="*/ 27 w 69"/>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71">
                    <a:moveTo>
                      <a:pt x="27" y="71"/>
                    </a:moveTo>
                    <a:cubicBezTo>
                      <a:pt x="24" y="67"/>
                      <a:pt x="22" y="63"/>
                      <a:pt x="18" y="59"/>
                    </a:cubicBezTo>
                    <a:cubicBezTo>
                      <a:pt x="24" y="54"/>
                      <a:pt x="30" y="50"/>
                      <a:pt x="36" y="45"/>
                    </a:cubicBezTo>
                    <a:cubicBezTo>
                      <a:pt x="32" y="40"/>
                      <a:pt x="28" y="36"/>
                      <a:pt x="25" y="31"/>
                    </a:cubicBezTo>
                    <a:cubicBezTo>
                      <a:pt x="19" y="35"/>
                      <a:pt x="14" y="38"/>
                      <a:pt x="8" y="42"/>
                    </a:cubicBezTo>
                    <a:cubicBezTo>
                      <a:pt x="5" y="39"/>
                      <a:pt x="3" y="35"/>
                      <a:pt x="0" y="32"/>
                    </a:cubicBezTo>
                    <a:cubicBezTo>
                      <a:pt x="5" y="25"/>
                      <a:pt x="29" y="7"/>
                      <a:pt x="41" y="0"/>
                    </a:cubicBezTo>
                    <a:cubicBezTo>
                      <a:pt x="44" y="4"/>
                      <a:pt x="46" y="8"/>
                      <a:pt x="50" y="12"/>
                    </a:cubicBezTo>
                    <a:cubicBezTo>
                      <a:pt x="45" y="16"/>
                      <a:pt x="40" y="19"/>
                      <a:pt x="35" y="23"/>
                    </a:cubicBezTo>
                    <a:cubicBezTo>
                      <a:pt x="38" y="28"/>
                      <a:pt x="41" y="33"/>
                      <a:pt x="45" y="38"/>
                    </a:cubicBezTo>
                    <a:cubicBezTo>
                      <a:pt x="50" y="35"/>
                      <a:pt x="55" y="32"/>
                      <a:pt x="60" y="28"/>
                    </a:cubicBezTo>
                    <a:cubicBezTo>
                      <a:pt x="63" y="32"/>
                      <a:pt x="66" y="36"/>
                      <a:pt x="69" y="41"/>
                    </a:cubicBezTo>
                    <a:cubicBezTo>
                      <a:pt x="55" y="51"/>
                      <a:pt x="42" y="61"/>
                      <a:pt x="27"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76"/>
              <p:cNvSpPr>
                <a:spLocks noEditPoints="1"/>
              </p:cNvSpPr>
              <p:nvPr/>
            </p:nvSpPr>
            <p:spPr bwMode="auto">
              <a:xfrm>
                <a:off x="5287792" y="5563324"/>
                <a:ext cx="224915" cy="257045"/>
              </a:xfrm>
              <a:custGeom>
                <a:avLst/>
                <a:gdLst>
                  <a:gd name="T0" fmla="*/ 42 w 56"/>
                  <a:gd name="T1" fmla="*/ 39 h 64"/>
                  <a:gd name="T2" fmla="*/ 48 w 56"/>
                  <a:gd name="T3" fmla="*/ 63 h 64"/>
                  <a:gd name="T4" fmla="*/ 29 w 56"/>
                  <a:gd name="T5" fmla="*/ 50 h 64"/>
                  <a:gd name="T6" fmla="*/ 22 w 56"/>
                  <a:gd name="T7" fmla="*/ 35 h 64"/>
                  <a:gd name="T8" fmla="*/ 14 w 56"/>
                  <a:gd name="T9" fmla="*/ 54 h 64"/>
                  <a:gd name="T10" fmla="*/ 0 w 56"/>
                  <a:gd name="T11" fmla="*/ 51 h 64"/>
                  <a:gd name="T12" fmla="*/ 15 w 56"/>
                  <a:gd name="T13" fmla="*/ 0 h 64"/>
                  <a:gd name="T14" fmla="*/ 48 w 56"/>
                  <a:gd name="T15" fmla="*/ 11 h 64"/>
                  <a:gd name="T16" fmla="*/ 56 w 56"/>
                  <a:gd name="T17" fmla="*/ 24 h 64"/>
                  <a:gd name="T18" fmla="*/ 48 w 56"/>
                  <a:gd name="T19" fmla="*/ 37 h 64"/>
                  <a:gd name="T20" fmla="*/ 42 w 56"/>
                  <a:gd name="T21" fmla="*/ 39 h 64"/>
                  <a:gd name="T22" fmla="*/ 24 w 56"/>
                  <a:gd name="T23" fmla="*/ 27 h 64"/>
                  <a:gd name="T24" fmla="*/ 37 w 56"/>
                  <a:gd name="T25" fmla="*/ 27 h 64"/>
                  <a:gd name="T26" fmla="*/ 40 w 56"/>
                  <a:gd name="T27" fmla="*/ 21 h 64"/>
                  <a:gd name="T28" fmla="*/ 27 w 56"/>
                  <a:gd name="T29" fmla="*/ 15 h 64"/>
                  <a:gd name="T30" fmla="*/ 24 w 56"/>
                  <a:gd name="T31" fmla="*/ 2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64">
                    <a:moveTo>
                      <a:pt x="42" y="39"/>
                    </a:moveTo>
                    <a:cubicBezTo>
                      <a:pt x="44" y="48"/>
                      <a:pt x="46" y="56"/>
                      <a:pt x="48" y="63"/>
                    </a:cubicBezTo>
                    <a:cubicBezTo>
                      <a:pt x="35" y="64"/>
                      <a:pt x="32" y="61"/>
                      <a:pt x="29" y="50"/>
                    </a:cubicBezTo>
                    <a:cubicBezTo>
                      <a:pt x="28" y="45"/>
                      <a:pt x="29" y="38"/>
                      <a:pt x="22" y="35"/>
                    </a:cubicBezTo>
                    <a:cubicBezTo>
                      <a:pt x="19" y="42"/>
                      <a:pt x="17" y="48"/>
                      <a:pt x="14" y="54"/>
                    </a:cubicBezTo>
                    <a:cubicBezTo>
                      <a:pt x="9" y="53"/>
                      <a:pt x="5" y="52"/>
                      <a:pt x="0" y="51"/>
                    </a:cubicBezTo>
                    <a:cubicBezTo>
                      <a:pt x="5" y="34"/>
                      <a:pt x="10" y="18"/>
                      <a:pt x="15" y="0"/>
                    </a:cubicBezTo>
                    <a:cubicBezTo>
                      <a:pt x="27" y="4"/>
                      <a:pt x="37" y="7"/>
                      <a:pt x="48" y="11"/>
                    </a:cubicBezTo>
                    <a:cubicBezTo>
                      <a:pt x="53" y="13"/>
                      <a:pt x="56" y="18"/>
                      <a:pt x="56" y="24"/>
                    </a:cubicBezTo>
                    <a:cubicBezTo>
                      <a:pt x="55" y="30"/>
                      <a:pt x="53" y="34"/>
                      <a:pt x="48" y="37"/>
                    </a:cubicBezTo>
                    <a:cubicBezTo>
                      <a:pt x="46" y="37"/>
                      <a:pt x="44" y="38"/>
                      <a:pt x="42" y="39"/>
                    </a:cubicBezTo>
                    <a:close/>
                    <a:moveTo>
                      <a:pt x="24" y="27"/>
                    </a:moveTo>
                    <a:cubicBezTo>
                      <a:pt x="29" y="27"/>
                      <a:pt x="33" y="28"/>
                      <a:pt x="37" y="27"/>
                    </a:cubicBezTo>
                    <a:cubicBezTo>
                      <a:pt x="38" y="27"/>
                      <a:pt x="40" y="23"/>
                      <a:pt x="40" y="21"/>
                    </a:cubicBezTo>
                    <a:cubicBezTo>
                      <a:pt x="37" y="16"/>
                      <a:pt x="33" y="15"/>
                      <a:pt x="27" y="15"/>
                    </a:cubicBezTo>
                    <a:cubicBezTo>
                      <a:pt x="26" y="19"/>
                      <a:pt x="25" y="22"/>
                      <a:pt x="2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77"/>
              <p:cNvSpPr>
                <a:spLocks/>
              </p:cNvSpPr>
              <p:nvPr/>
            </p:nvSpPr>
            <p:spPr bwMode="auto">
              <a:xfrm>
                <a:off x="3720806" y="3825798"/>
                <a:ext cx="224915" cy="229858"/>
              </a:xfrm>
              <a:custGeom>
                <a:avLst/>
                <a:gdLst>
                  <a:gd name="T0" fmla="*/ 24 w 56"/>
                  <a:gd name="T1" fmla="*/ 38 h 57"/>
                  <a:gd name="T2" fmla="*/ 23 w 56"/>
                  <a:gd name="T3" fmla="*/ 20 h 57"/>
                  <a:gd name="T4" fmla="*/ 1 w 56"/>
                  <a:gd name="T5" fmla="*/ 21 h 57"/>
                  <a:gd name="T6" fmla="*/ 0 w 56"/>
                  <a:gd name="T7" fmla="*/ 7 h 57"/>
                  <a:gd name="T8" fmla="*/ 49 w 56"/>
                  <a:gd name="T9" fmla="*/ 0 h 57"/>
                  <a:gd name="T10" fmla="*/ 52 w 56"/>
                  <a:gd name="T11" fmla="*/ 15 h 57"/>
                  <a:gd name="T12" fmla="*/ 35 w 56"/>
                  <a:gd name="T13" fmla="*/ 19 h 57"/>
                  <a:gd name="T14" fmla="*/ 37 w 56"/>
                  <a:gd name="T15" fmla="*/ 36 h 57"/>
                  <a:gd name="T16" fmla="*/ 54 w 56"/>
                  <a:gd name="T17" fmla="*/ 35 h 57"/>
                  <a:gd name="T18" fmla="*/ 56 w 56"/>
                  <a:gd name="T19" fmla="*/ 50 h 57"/>
                  <a:gd name="T20" fmla="*/ 7 w 56"/>
                  <a:gd name="T21" fmla="*/ 57 h 57"/>
                  <a:gd name="T22" fmla="*/ 4 w 56"/>
                  <a:gd name="T23" fmla="*/ 42 h 57"/>
                  <a:gd name="T24" fmla="*/ 24 w 56"/>
                  <a:gd name="T25" fmla="*/ 3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57">
                    <a:moveTo>
                      <a:pt x="24" y="38"/>
                    </a:moveTo>
                    <a:cubicBezTo>
                      <a:pt x="23" y="32"/>
                      <a:pt x="23" y="26"/>
                      <a:pt x="23" y="20"/>
                    </a:cubicBezTo>
                    <a:cubicBezTo>
                      <a:pt x="15" y="21"/>
                      <a:pt x="9" y="21"/>
                      <a:pt x="1" y="21"/>
                    </a:cubicBezTo>
                    <a:cubicBezTo>
                      <a:pt x="0" y="17"/>
                      <a:pt x="0" y="12"/>
                      <a:pt x="0" y="7"/>
                    </a:cubicBezTo>
                    <a:cubicBezTo>
                      <a:pt x="16" y="5"/>
                      <a:pt x="32" y="2"/>
                      <a:pt x="49" y="0"/>
                    </a:cubicBezTo>
                    <a:cubicBezTo>
                      <a:pt x="50" y="5"/>
                      <a:pt x="51" y="10"/>
                      <a:pt x="52" y="15"/>
                    </a:cubicBezTo>
                    <a:cubicBezTo>
                      <a:pt x="46" y="16"/>
                      <a:pt x="41" y="17"/>
                      <a:pt x="35" y="19"/>
                    </a:cubicBezTo>
                    <a:cubicBezTo>
                      <a:pt x="35" y="24"/>
                      <a:pt x="36" y="30"/>
                      <a:pt x="37" y="36"/>
                    </a:cubicBezTo>
                    <a:cubicBezTo>
                      <a:pt x="43" y="36"/>
                      <a:pt x="48" y="35"/>
                      <a:pt x="54" y="35"/>
                    </a:cubicBezTo>
                    <a:cubicBezTo>
                      <a:pt x="55" y="40"/>
                      <a:pt x="56" y="44"/>
                      <a:pt x="56" y="50"/>
                    </a:cubicBezTo>
                    <a:cubicBezTo>
                      <a:pt x="39" y="52"/>
                      <a:pt x="24" y="55"/>
                      <a:pt x="7" y="57"/>
                    </a:cubicBezTo>
                    <a:cubicBezTo>
                      <a:pt x="6" y="52"/>
                      <a:pt x="5" y="47"/>
                      <a:pt x="4" y="42"/>
                    </a:cubicBezTo>
                    <a:cubicBezTo>
                      <a:pt x="11" y="40"/>
                      <a:pt x="17" y="39"/>
                      <a:pt x="24"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78"/>
              <p:cNvSpPr>
                <a:spLocks noEditPoints="1"/>
              </p:cNvSpPr>
              <p:nvPr/>
            </p:nvSpPr>
            <p:spPr bwMode="auto">
              <a:xfrm>
                <a:off x="8073268" y="4517842"/>
                <a:ext cx="276818" cy="261988"/>
              </a:xfrm>
              <a:custGeom>
                <a:avLst/>
                <a:gdLst>
                  <a:gd name="T0" fmla="*/ 0 w 69"/>
                  <a:gd name="T1" fmla="*/ 39 h 65"/>
                  <a:gd name="T2" fmla="*/ 14 w 69"/>
                  <a:gd name="T3" fmla="*/ 14 h 65"/>
                  <a:gd name="T4" fmla="*/ 18 w 69"/>
                  <a:gd name="T5" fmla="*/ 8 h 65"/>
                  <a:gd name="T6" fmla="*/ 41 w 69"/>
                  <a:gd name="T7" fmla="*/ 14 h 65"/>
                  <a:gd name="T8" fmla="*/ 42 w 69"/>
                  <a:gd name="T9" fmla="*/ 20 h 65"/>
                  <a:gd name="T10" fmla="*/ 69 w 69"/>
                  <a:gd name="T11" fmla="*/ 20 h 65"/>
                  <a:gd name="T12" fmla="*/ 62 w 69"/>
                  <a:gd name="T13" fmla="*/ 35 h 65"/>
                  <a:gd name="T14" fmla="*/ 34 w 69"/>
                  <a:gd name="T15" fmla="*/ 41 h 65"/>
                  <a:gd name="T16" fmla="*/ 52 w 69"/>
                  <a:gd name="T17" fmla="*/ 52 h 65"/>
                  <a:gd name="T18" fmla="*/ 44 w 69"/>
                  <a:gd name="T19" fmla="*/ 65 h 65"/>
                  <a:gd name="T20" fmla="*/ 0 w 69"/>
                  <a:gd name="T21" fmla="*/ 39 h 65"/>
                  <a:gd name="T22" fmla="*/ 25 w 69"/>
                  <a:gd name="T23" fmla="*/ 36 h 65"/>
                  <a:gd name="T24" fmla="*/ 30 w 69"/>
                  <a:gd name="T25" fmla="*/ 25 h 65"/>
                  <a:gd name="T26" fmla="*/ 27 w 69"/>
                  <a:gd name="T27" fmla="*/ 19 h 65"/>
                  <a:gd name="T28" fmla="*/ 21 w 69"/>
                  <a:gd name="T29" fmla="*/ 21 h 65"/>
                  <a:gd name="T30" fmla="*/ 16 w 69"/>
                  <a:gd name="T31" fmla="*/ 30 h 65"/>
                  <a:gd name="T32" fmla="*/ 25 w 69"/>
                  <a:gd name="T33" fmla="*/ 3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 h="65">
                    <a:moveTo>
                      <a:pt x="0" y="39"/>
                    </a:moveTo>
                    <a:cubicBezTo>
                      <a:pt x="5" y="30"/>
                      <a:pt x="9" y="22"/>
                      <a:pt x="14" y="14"/>
                    </a:cubicBezTo>
                    <a:cubicBezTo>
                      <a:pt x="15" y="12"/>
                      <a:pt x="16" y="10"/>
                      <a:pt x="18" y="8"/>
                    </a:cubicBezTo>
                    <a:cubicBezTo>
                      <a:pt x="26" y="0"/>
                      <a:pt x="38" y="3"/>
                      <a:pt x="41" y="14"/>
                    </a:cubicBezTo>
                    <a:cubicBezTo>
                      <a:pt x="41" y="16"/>
                      <a:pt x="42" y="18"/>
                      <a:pt x="42" y="20"/>
                    </a:cubicBezTo>
                    <a:cubicBezTo>
                      <a:pt x="50" y="20"/>
                      <a:pt x="59" y="20"/>
                      <a:pt x="69" y="20"/>
                    </a:cubicBezTo>
                    <a:cubicBezTo>
                      <a:pt x="66" y="26"/>
                      <a:pt x="64" y="31"/>
                      <a:pt x="62" y="35"/>
                    </a:cubicBezTo>
                    <a:cubicBezTo>
                      <a:pt x="52" y="38"/>
                      <a:pt x="42" y="29"/>
                      <a:pt x="34" y="41"/>
                    </a:cubicBezTo>
                    <a:cubicBezTo>
                      <a:pt x="39" y="44"/>
                      <a:pt x="45" y="48"/>
                      <a:pt x="52" y="52"/>
                    </a:cubicBezTo>
                    <a:cubicBezTo>
                      <a:pt x="49" y="56"/>
                      <a:pt x="47" y="60"/>
                      <a:pt x="44" y="65"/>
                    </a:cubicBezTo>
                    <a:cubicBezTo>
                      <a:pt x="29" y="56"/>
                      <a:pt x="15" y="48"/>
                      <a:pt x="0" y="39"/>
                    </a:cubicBezTo>
                    <a:close/>
                    <a:moveTo>
                      <a:pt x="25" y="36"/>
                    </a:moveTo>
                    <a:cubicBezTo>
                      <a:pt x="27" y="32"/>
                      <a:pt x="29" y="28"/>
                      <a:pt x="30" y="25"/>
                    </a:cubicBezTo>
                    <a:cubicBezTo>
                      <a:pt x="30" y="23"/>
                      <a:pt x="28" y="20"/>
                      <a:pt x="27" y="19"/>
                    </a:cubicBezTo>
                    <a:cubicBezTo>
                      <a:pt x="26" y="19"/>
                      <a:pt x="22" y="20"/>
                      <a:pt x="21" y="21"/>
                    </a:cubicBezTo>
                    <a:cubicBezTo>
                      <a:pt x="19" y="24"/>
                      <a:pt x="18" y="27"/>
                      <a:pt x="16" y="30"/>
                    </a:cubicBezTo>
                    <a:cubicBezTo>
                      <a:pt x="19" y="32"/>
                      <a:pt x="22" y="34"/>
                      <a:pt x="25"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79"/>
              <p:cNvSpPr>
                <a:spLocks/>
              </p:cNvSpPr>
              <p:nvPr/>
            </p:nvSpPr>
            <p:spPr bwMode="auto">
              <a:xfrm>
                <a:off x="5075235" y="5499062"/>
                <a:ext cx="229858" cy="259517"/>
              </a:xfrm>
              <a:custGeom>
                <a:avLst/>
                <a:gdLst>
                  <a:gd name="T0" fmla="*/ 57 w 57"/>
                  <a:gd name="T1" fmla="*/ 27 h 65"/>
                  <a:gd name="T2" fmla="*/ 51 w 57"/>
                  <a:gd name="T3" fmla="*/ 26 h 65"/>
                  <a:gd name="T4" fmla="*/ 43 w 57"/>
                  <a:gd name="T5" fmla="*/ 25 h 65"/>
                  <a:gd name="T6" fmla="*/ 29 w 57"/>
                  <a:gd name="T7" fmla="*/ 14 h 65"/>
                  <a:gd name="T8" fmla="*/ 16 w 57"/>
                  <a:gd name="T9" fmla="*/ 31 h 65"/>
                  <a:gd name="T10" fmla="*/ 22 w 57"/>
                  <a:gd name="T11" fmla="*/ 45 h 65"/>
                  <a:gd name="T12" fmla="*/ 37 w 57"/>
                  <a:gd name="T13" fmla="*/ 42 h 65"/>
                  <a:gd name="T14" fmla="*/ 28 w 57"/>
                  <a:gd name="T15" fmla="*/ 36 h 65"/>
                  <a:gd name="T16" fmla="*/ 30 w 57"/>
                  <a:gd name="T17" fmla="*/ 27 h 65"/>
                  <a:gd name="T18" fmla="*/ 53 w 57"/>
                  <a:gd name="T19" fmla="*/ 36 h 65"/>
                  <a:gd name="T20" fmla="*/ 46 w 57"/>
                  <a:gd name="T21" fmla="*/ 54 h 65"/>
                  <a:gd name="T22" fmla="*/ 41 w 57"/>
                  <a:gd name="T23" fmla="*/ 58 h 65"/>
                  <a:gd name="T24" fmla="*/ 1 w 57"/>
                  <a:gd name="T25" fmla="*/ 28 h 65"/>
                  <a:gd name="T26" fmla="*/ 20 w 57"/>
                  <a:gd name="T27" fmla="*/ 3 h 65"/>
                  <a:gd name="T28" fmla="*/ 53 w 57"/>
                  <a:gd name="T29" fmla="*/ 14 h 65"/>
                  <a:gd name="T30" fmla="*/ 57 w 57"/>
                  <a:gd name="T31" fmla="*/ 2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7" h="65">
                    <a:moveTo>
                      <a:pt x="57" y="27"/>
                    </a:moveTo>
                    <a:cubicBezTo>
                      <a:pt x="53" y="27"/>
                      <a:pt x="52" y="27"/>
                      <a:pt x="51" y="26"/>
                    </a:cubicBezTo>
                    <a:cubicBezTo>
                      <a:pt x="49" y="26"/>
                      <a:pt x="46" y="25"/>
                      <a:pt x="43" y="25"/>
                    </a:cubicBezTo>
                    <a:cubicBezTo>
                      <a:pt x="39" y="16"/>
                      <a:pt x="35" y="14"/>
                      <a:pt x="29" y="14"/>
                    </a:cubicBezTo>
                    <a:cubicBezTo>
                      <a:pt x="22" y="15"/>
                      <a:pt x="17" y="21"/>
                      <a:pt x="16" y="31"/>
                    </a:cubicBezTo>
                    <a:cubicBezTo>
                      <a:pt x="15" y="38"/>
                      <a:pt x="16" y="42"/>
                      <a:pt x="22" y="45"/>
                    </a:cubicBezTo>
                    <a:cubicBezTo>
                      <a:pt x="27" y="48"/>
                      <a:pt x="31" y="47"/>
                      <a:pt x="37" y="42"/>
                    </a:cubicBezTo>
                    <a:cubicBezTo>
                      <a:pt x="34" y="40"/>
                      <a:pt x="31" y="38"/>
                      <a:pt x="28" y="36"/>
                    </a:cubicBezTo>
                    <a:cubicBezTo>
                      <a:pt x="28" y="34"/>
                      <a:pt x="29" y="31"/>
                      <a:pt x="30" y="27"/>
                    </a:cubicBezTo>
                    <a:cubicBezTo>
                      <a:pt x="38" y="30"/>
                      <a:pt x="45" y="33"/>
                      <a:pt x="53" y="36"/>
                    </a:cubicBezTo>
                    <a:cubicBezTo>
                      <a:pt x="50" y="43"/>
                      <a:pt x="48" y="49"/>
                      <a:pt x="46" y="54"/>
                    </a:cubicBezTo>
                    <a:cubicBezTo>
                      <a:pt x="45" y="56"/>
                      <a:pt x="43" y="57"/>
                      <a:pt x="41" y="58"/>
                    </a:cubicBezTo>
                    <a:cubicBezTo>
                      <a:pt x="23" y="65"/>
                      <a:pt x="0" y="48"/>
                      <a:pt x="1" y="28"/>
                    </a:cubicBezTo>
                    <a:cubicBezTo>
                      <a:pt x="2" y="17"/>
                      <a:pt x="11" y="5"/>
                      <a:pt x="20" y="3"/>
                    </a:cubicBezTo>
                    <a:cubicBezTo>
                      <a:pt x="30" y="0"/>
                      <a:pt x="47" y="6"/>
                      <a:pt x="53" y="14"/>
                    </a:cubicBezTo>
                    <a:cubicBezTo>
                      <a:pt x="55" y="17"/>
                      <a:pt x="55" y="22"/>
                      <a:pt x="5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80"/>
              <p:cNvSpPr>
                <a:spLocks/>
              </p:cNvSpPr>
              <p:nvPr/>
            </p:nvSpPr>
            <p:spPr bwMode="auto">
              <a:xfrm>
                <a:off x="4526543" y="5177756"/>
                <a:ext cx="232329" cy="239745"/>
              </a:xfrm>
              <a:custGeom>
                <a:avLst/>
                <a:gdLst>
                  <a:gd name="T0" fmla="*/ 26 w 58"/>
                  <a:gd name="T1" fmla="*/ 36 h 60"/>
                  <a:gd name="T2" fmla="*/ 29 w 58"/>
                  <a:gd name="T3" fmla="*/ 32 h 60"/>
                  <a:gd name="T4" fmla="*/ 32 w 58"/>
                  <a:gd name="T5" fmla="*/ 30 h 60"/>
                  <a:gd name="T6" fmla="*/ 36 w 58"/>
                  <a:gd name="T7" fmla="*/ 32 h 60"/>
                  <a:gd name="T8" fmla="*/ 50 w 58"/>
                  <a:gd name="T9" fmla="*/ 44 h 60"/>
                  <a:gd name="T10" fmla="*/ 39 w 58"/>
                  <a:gd name="T11" fmla="*/ 58 h 60"/>
                  <a:gd name="T12" fmla="*/ 30 w 58"/>
                  <a:gd name="T13" fmla="*/ 60 h 60"/>
                  <a:gd name="T14" fmla="*/ 5 w 58"/>
                  <a:gd name="T15" fmla="*/ 46 h 60"/>
                  <a:gd name="T16" fmla="*/ 1 w 58"/>
                  <a:gd name="T17" fmla="*/ 32 h 60"/>
                  <a:gd name="T18" fmla="*/ 16 w 58"/>
                  <a:gd name="T19" fmla="*/ 6 h 60"/>
                  <a:gd name="T20" fmla="*/ 43 w 58"/>
                  <a:gd name="T21" fmla="*/ 8 h 60"/>
                  <a:gd name="T22" fmla="*/ 52 w 58"/>
                  <a:gd name="T23" fmla="*/ 16 h 60"/>
                  <a:gd name="T24" fmla="*/ 55 w 58"/>
                  <a:gd name="T25" fmla="*/ 35 h 60"/>
                  <a:gd name="T26" fmla="*/ 42 w 58"/>
                  <a:gd name="T27" fmla="*/ 23 h 60"/>
                  <a:gd name="T28" fmla="*/ 35 w 58"/>
                  <a:gd name="T29" fmla="*/ 16 h 60"/>
                  <a:gd name="T30" fmla="*/ 15 w 58"/>
                  <a:gd name="T31" fmla="*/ 30 h 60"/>
                  <a:gd name="T32" fmla="*/ 24 w 58"/>
                  <a:gd name="T33" fmla="*/ 46 h 60"/>
                  <a:gd name="T34" fmla="*/ 31 w 58"/>
                  <a:gd name="T35" fmla="*/ 46 h 60"/>
                  <a:gd name="T36" fmla="*/ 29 w 58"/>
                  <a:gd name="T37" fmla="*/ 39 h 60"/>
                  <a:gd name="T38" fmla="*/ 26 w 58"/>
                  <a:gd name="T39" fmla="*/ 3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60">
                    <a:moveTo>
                      <a:pt x="26" y="36"/>
                    </a:moveTo>
                    <a:cubicBezTo>
                      <a:pt x="28" y="35"/>
                      <a:pt x="28" y="33"/>
                      <a:pt x="29" y="32"/>
                    </a:cubicBezTo>
                    <a:cubicBezTo>
                      <a:pt x="30" y="32"/>
                      <a:pt x="31" y="31"/>
                      <a:pt x="32" y="30"/>
                    </a:cubicBezTo>
                    <a:cubicBezTo>
                      <a:pt x="33" y="31"/>
                      <a:pt x="34" y="32"/>
                      <a:pt x="36" y="32"/>
                    </a:cubicBezTo>
                    <a:cubicBezTo>
                      <a:pt x="40" y="36"/>
                      <a:pt x="44" y="39"/>
                      <a:pt x="50" y="44"/>
                    </a:cubicBezTo>
                    <a:cubicBezTo>
                      <a:pt x="46" y="49"/>
                      <a:pt x="43" y="54"/>
                      <a:pt x="39" y="58"/>
                    </a:cubicBezTo>
                    <a:cubicBezTo>
                      <a:pt x="37" y="60"/>
                      <a:pt x="33" y="60"/>
                      <a:pt x="30" y="60"/>
                    </a:cubicBezTo>
                    <a:cubicBezTo>
                      <a:pt x="20" y="58"/>
                      <a:pt x="11" y="54"/>
                      <a:pt x="5" y="46"/>
                    </a:cubicBezTo>
                    <a:cubicBezTo>
                      <a:pt x="2" y="42"/>
                      <a:pt x="1" y="37"/>
                      <a:pt x="1" y="32"/>
                    </a:cubicBezTo>
                    <a:cubicBezTo>
                      <a:pt x="0" y="20"/>
                      <a:pt x="6" y="11"/>
                      <a:pt x="16" y="6"/>
                    </a:cubicBezTo>
                    <a:cubicBezTo>
                      <a:pt x="25" y="0"/>
                      <a:pt x="35" y="1"/>
                      <a:pt x="43" y="8"/>
                    </a:cubicBezTo>
                    <a:cubicBezTo>
                      <a:pt x="46" y="11"/>
                      <a:pt x="50" y="13"/>
                      <a:pt x="52" y="16"/>
                    </a:cubicBezTo>
                    <a:cubicBezTo>
                      <a:pt x="57" y="21"/>
                      <a:pt x="58" y="28"/>
                      <a:pt x="55" y="35"/>
                    </a:cubicBezTo>
                    <a:cubicBezTo>
                      <a:pt x="48" y="32"/>
                      <a:pt x="43" y="31"/>
                      <a:pt x="42" y="23"/>
                    </a:cubicBezTo>
                    <a:cubicBezTo>
                      <a:pt x="41" y="20"/>
                      <a:pt x="38" y="17"/>
                      <a:pt x="35" y="16"/>
                    </a:cubicBezTo>
                    <a:cubicBezTo>
                      <a:pt x="28" y="13"/>
                      <a:pt x="18" y="20"/>
                      <a:pt x="15" y="30"/>
                    </a:cubicBezTo>
                    <a:cubicBezTo>
                      <a:pt x="13" y="36"/>
                      <a:pt x="16" y="44"/>
                      <a:pt x="24" y="46"/>
                    </a:cubicBezTo>
                    <a:cubicBezTo>
                      <a:pt x="26" y="47"/>
                      <a:pt x="30" y="47"/>
                      <a:pt x="31" y="46"/>
                    </a:cubicBezTo>
                    <a:cubicBezTo>
                      <a:pt x="34" y="43"/>
                      <a:pt x="31" y="41"/>
                      <a:pt x="29" y="39"/>
                    </a:cubicBezTo>
                    <a:cubicBezTo>
                      <a:pt x="28" y="39"/>
                      <a:pt x="27" y="38"/>
                      <a:pt x="2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81"/>
              <p:cNvSpPr>
                <a:spLocks noEditPoints="1"/>
              </p:cNvSpPr>
              <p:nvPr/>
            </p:nvSpPr>
            <p:spPr bwMode="auto">
              <a:xfrm>
                <a:off x="4185465" y="4853978"/>
                <a:ext cx="222443" cy="227386"/>
              </a:xfrm>
              <a:custGeom>
                <a:avLst/>
                <a:gdLst>
                  <a:gd name="T0" fmla="*/ 28 w 55"/>
                  <a:gd name="T1" fmla="*/ 56 h 56"/>
                  <a:gd name="T2" fmla="*/ 0 w 55"/>
                  <a:gd name="T3" fmla="*/ 27 h 56"/>
                  <a:gd name="T4" fmla="*/ 28 w 55"/>
                  <a:gd name="T5" fmla="*/ 0 h 56"/>
                  <a:gd name="T6" fmla="*/ 55 w 55"/>
                  <a:gd name="T7" fmla="*/ 30 h 56"/>
                  <a:gd name="T8" fmla="*/ 28 w 55"/>
                  <a:gd name="T9" fmla="*/ 56 h 56"/>
                  <a:gd name="T10" fmla="*/ 31 w 55"/>
                  <a:gd name="T11" fmla="*/ 14 h 56"/>
                  <a:gd name="T12" fmla="*/ 13 w 55"/>
                  <a:gd name="T13" fmla="*/ 30 h 56"/>
                  <a:gd name="T14" fmla="*/ 28 w 55"/>
                  <a:gd name="T15" fmla="*/ 41 h 56"/>
                  <a:gd name="T16" fmla="*/ 41 w 55"/>
                  <a:gd name="T17" fmla="*/ 30 h 56"/>
                  <a:gd name="T18" fmla="*/ 31 w 55"/>
                  <a:gd name="T19" fmla="*/ 1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6">
                    <a:moveTo>
                      <a:pt x="28" y="56"/>
                    </a:moveTo>
                    <a:cubicBezTo>
                      <a:pt x="13" y="56"/>
                      <a:pt x="0" y="42"/>
                      <a:pt x="0" y="27"/>
                    </a:cubicBezTo>
                    <a:cubicBezTo>
                      <a:pt x="0" y="14"/>
                      <a:pt x="15" y="0"/>
                      <a:pt x="28" y="0"/>
                    </a:cubicBezTo>
                    <a:cubicBezTo>
                      <a:pt x="41" y="0"/>
                      <a:pt x="55" y="15"/>
                      <a:pt x="55" y="30"/>
                    </a:cubicBezTo>
                    <a:cubicBezTo>
                      <a:pt x="55" y="42"/>
                      <a:pt x="41" y="56"/>
                      <a:pt x="28" y="56"/>
                    </a:cubicBezTo>
                    <a:close/>
                    <a:moveTo>
                      <a:pt x="31" y="14"/>
                    </a:moveTo>
                    <a:cubicBezTo>
                      <a:pt x="23" y="14"/>
                      <a:pt x="14" y="23"/>
                      <a:pt x="13" y="30"/>
                    </a:cubicBezTo>
                    <a:cubicBezTo>
                      <a:pt x="13" y="38"/>
                      <a:pt x="22" y="45"/>
                      <a:pt x="28" y="41"/>
                    </a:cubicBezTo>
                    <a:cubicBezTo>
                      <a:pt x="33" y="39"/>
                      <a:pt x="38" y="34"/>
                      <a:pt x="41" y="30"/>
                    </a:cubicBezTo>
                    <a:cubicBezTo>
                      <a:pt x="45" y="23"/>
                      <a:pt x="39" y="14"/>
                      <a:pt x="3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82"/>
              <p:cNvSpPr>
                <a:spLocks/>
              </p:cNvSpPr>
              <p:nvPr/>
            </p:nvSpPr>
            <p:spPr bwMode="auto">
              <a:xfrm>
                <a:off x="7391110" y="5232131"/>
                <a:ext cx="261988" cy="279290"/>
              </a:xfrm>
              <a:custGeom>
                <a:avLst/>
                <a:gdLst>
                  <a:gd name="T0" fmla="*/ 0 w 65"/>
                  <a:gd name="T1" fmla="*/ 30 h 69"/>
                  <a:gd name="T2" fmla="*/ 11 w 65"/>
                  <a:gd name="T3" fmla="*/ 21 h 69"/>
                  <a:gd name="T4" fmla="*/ 23 w 65"/>
                  <a:gd name="T5" fmla="*/ 37 h 69"/>
                  <a:gd name="T6" fmla="*/ 29 w 65"/>
                  <a:gd name="T7" fmla="*/ 46 h 69"/>
                  <a:gd name="T8" fmla="*/ 43 w 65"/>
                  <a:gd name="T9" fmla="*/ 49 h 69"/>
                  <a:gd name="T10" fmla="*/ 45 w 65"/>
                  <a:gd name="T11" fmla="*/ 35 h 69"/>
                  <a:gd name="T12" fmla="*/ 35 w 65"/>
                  <a:gd name="T13" fmla="*/ 21 h 69"/>
                  <a:gd name="T14" fmla="*/ 27 w 65"/>
                  <a:gd name="T15" fmla="*/ 9 h 69"/>
                  <a:gd name="T16" fmla="*/ 39 w 65"/>
                  <a:gd name="T17" fmla="*/ 0 h 69"/>
                  <a:gd name="T18" fmla="*/ 59 w 65"/>
                  <a:gd name="T19" fmla="*/ 28 h 69"/>
                  <a:gd name="T20" fmla="*/ 53 w 65"/>
                  <a:gd name="T21" fmla="*/ 57 h 69"/>
                  <a:gd name="T22" fmla="*/ 50 w 65"/>
                  <a:gd name="T23" fmla="*/ 59 h 69"/>
                  <a:gd name="T24" fmla="*/ 15 w 65"/>
                  <a:gd name="T25" fmla="*/ 52 h 69"/>
                  <a:gd name="T26" fmla="*/ 0 w 65"/>
                  <a:gd name="T27" fmla="*/ 3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69">
                    <a:moveTo>
                      <a:pt x="0" y="30"/>
                    </a:moveTo>
                    <a:cubicBezTo>
                      <a:pt x="4" y="27"/>
                      <a:pt x="7" y="24"/>
                      <a:pt x="11" y="21"/>
                    </a:cubicBezTo>
                    <a:cubicBezTo>
                      <a:pt x="15" y="27"/>
                      <a:pt x="19" y="32"/>
                      <a:pt x="23" y="37"/>
                    </a:cubicBezTo>
                    <a:cubicBezTo>
                      <a:pt x="25" y="40"/>
                      <a:pt x="27" y="43"/>
                      <a:pt x="29" y="46"/>
                    </a:cubicBezTo>
                    <a:cubicBezTo>
                      <a:pt x="34" y="52"/>
                      <a:pt x="38" y="53"/>
                      <a:pt x="43" y="49"/>
                    </a:cubicBezTo>
                    <a:cubicBezTo>
                      <a:pt x="48" y="46"/>
                      <a:pt x="49" y="41"/>
                      <a:pt x="45" y="35"/>
                    </a:cubicBezTo>
                    <a:cubicBezTo>
                      <a:pt x="42" y="30"/>
                      <a:pt x="39" y="25"/>
                      <a:pt x="35" y="21"/>
                    </a:cubicBezTo>
                    <a:cubicBezTo>
                      <a:pt x="33" y="17"/>
                      <a:pt x="31" y="14"/>
                      <a:pt x="27" y="9"/>
                    </a:cubicBezTo>
                    <a:cubicBezTo>
                      <a:pt x="31" y="6"/>
                      <a:pt x="35" y="4"/>
                      <a:pt x="39" y="0"/>
                    </a:cubicBezTo>
                    <a:cubicBezTo>
                      <a:pt x="46" y="10"/>
                      <a:pt x="53" y="19"/>
                      <a:pt x="59" y="28"/>
                    </a:cubicBezTo>
                    <a:cubicBezTo>
                      <a:pt x="65" y="39"/>
                      <a:pt x="62" y="49"/>
                      <a:pt x="53" y="57"/>
                    </a:cubicBezTo>
                    <a:cubicBezTo>
                      <a:pt x="52" y="57"/>
                      <a:pt x="51" y="58"/>
                      <a:pt x="50" y="59"/>
                    </a:cubicBezTo>
                    <a:cubicBezTo>
                      <a:pt x="35" y="69"/>
                      <a:pt x="26" y="67"/>
                      <a:pt x="15" y="52"/>
                    </a:cubicBezTo>
                    <a:cubicBezTo>
                      <a:pt x="10" y="45"/>
                      <a:pt x="5" y="38"/>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83"/>
              <p:cNvSpPr>
                <a:spLocks/>
              </p:cNvSpPr>
              <p:nvPr/>
            </p:nvSpPr>
            <p:spPr bwMode="auto">
              <a:xfrm>
                <a:off x="6454380" y="5647357"/>
                <a:ext cx="212556" cy="229858"/>
              </a:xfrm>
              <a:custGeom>
                <a:avLst/>
                <a:gdLst>
                  <a:gd name="T0" fmla="*/ 0 w 53"/>
                  <a:gd name="T1" fmla="*/ 8 h 57"/>
                  <a:gd name="T2" fmla="*/ 13 w 53"/>
                  <a:gd name="T3" fmla="*/ 5 h 57"/>
                  <a:gd name="T4" fmla="*/ 17 w 53"/>
                  <a:gd name="T5" fmla="*/ 27 h 57"/>
                  <a:gd name="T6" fmla="*/ 19 w 53"/>
                  <a:gd name="T7" fmla="*/ 37 h 57"/>
                  <a:gd name="T8" fmla="*/ 29 w 53"/>
                  <a:gd name="T9" fmla="*/ 46 h 57"/>
                  <a:gd name="T10" fmla="*/ 38 w 53"/>
                  <a:gd name="T11" fmla="*/ 35 h 57"/>
                  <a:gd name="T12" fmla="*/ 34 w 53"/>
                  <a:gd name="T13" fmla="*/ 11 h 57"/>
                  <a:gd name="T14" fmla="*/ 33 w 53"/>
                  <a:gd name="T15" fmla="*/ 3 h 57"/>
                  <a:gd name="T16" fmla="*/ 48 w 53"/>
                  <a:gd name="T17" fmla="*/ 0 h 57"/>
                  <a:gd name="T18" fmla="*/ 52 w 53"/>
                  <a:gd name="T19" fmla="*/ 42 h 57"/>
                  <a:gd name="T20" fmla="*/ 35 w 53"/>
                  <a:gd name="T21" fmla="*/ 56 h 57"/>
                  <a:gd name="T22" fmla="*/ 24 w 53"/>
                  <a:gd name="T23" fmla="*/ 57 h 57"/>
                  <a:gd name="T24" fmla="*/ 4 w 53"/>
                  <a:gd name="T25" fmla="*/ 40 h 57"/>
                  <a:gd name="T26" fmla="*/ 0 w 53"/>
                  <a:gd name="T27" fmla="*/ 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3" h="57">
                    <a:moveTo>
                      <a:pt x="0" y="8"/>
                    </a:moveTo>
                    <a:cubicBezTo>
                      <a:pt x="5" y="7"/>
                      <a:pt x="9" y="6"/>
                      <a:pt x="13" y="5"/>
                    </a:cubicBezTo>
                    <a:cubicBezTo>
                      <a:pt x="15" y="13"/>
                      <a:pt x="16" y="20"/>
                      <a:pt x="17" y="27"/>
                    </a:cubicBezTo>
                    <a:cubicBezTo>
                      <a:pt x="18" y="30"/>
                      <a:pt x="18" y="34"/>
                      <a:pt x="19" y="37"/>
                    </a:cubicBezTo>
                    <a:cubicBezTo>
                      <a:pt x="21" y="44"/>
                      <a:pt x="24" y="47"/>
                      <a:pt x="29" y="46"/>
                    </a:cubicBezTo>
                    <a:cubicBezTo>
                      <a:pt x="35" y="45"/>
                      <a:pt x="38" y="41"/>
                      <a:pt x="38" y="35"/>
                    </a:cubicBezTo>
                    <a:cubicBezTo>
                      <a:pt x="37" y="27"/>
                      <a:pt x="35" y="19"/>
                      <a:pt x="34" y="11"/>
                    </a:cubicBezTo>
                    <a:cubicBezTo>
                      <a:pt x="34" y="8"/>
                      <a:pt x="34" y="6"/>
                      <a:pt x="33" y="3"/>
                    </a:cubicBezTo>
                    <a:cubicBezTo>
                      <a:pt x="38" y="2"/>
                      <a:pt x="42" y="1"/>
                      <a:pt x="48" y="0"/>
                    </a:cubicBezTo>
                    <a:cubicBezTo>
                      <a:pt x="51" y="14"/>
                      <a:pt x="53" y="28"/>
                      <a:pt x="52" y="42"/>
                    </a:cubicBezTo>
                    <a:cubicBezTo>
                      <a:pt x="50" y="51"/>
                      <a:pt x="42" y="54"/>
                      <a:pt x="35" y="56"/>
                    </a:cubicBezTo>
                    <a:cubicBezTo>
                      <a:pt x="32" y="57"/>
                      <a:pt x="28" y="57"/>
                      <a:pt x="24" y="57"/>
                    </a:cubicBezTo>
                    <a:cubicBezTo>
                      <a:pt x="12" y="57"/>
                      <a:pt x="6" y="52"/>
                      <a:pt x="4" y="40"/>
                    </a:cubicBezTo>
                    <a:cubicBezTo>
                      <a:pt x="2" y="30"/>
                      <a:pt x="1" y="19"/>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84"/>
              <p:cNvSpPr>
                <a:spLocks/>
              </p:cNvSpPr>
              <p:nvPr/>
            </p:nvSpPr>
            <p:spPr bwMode="auto">
              <a:xfrm>
                <a:off x="5848841" y="5686903"/>
                <a:ext cx="205142" cy="217500"/>
              </a:xfrm>
              <a:custGeom>
                <a:avLst/>
                <a:gdLst>
                  <a:gd name="T0" fmla="*/ 3 w 51"/>
                  <a:gd name="T1" fmla="*/ 0 h 54"/>
                  <a:gd name="T2" fmla="*/ 16 w 51"/>
                  <a:gd name="T3" fmla="*/ 1 h 54"/>
                  <a:gd name="T4" fmla="*/ 16 w 51"/>
                  <a:gd name="T5" fmla="*/ 24 h 54"/>
                  <a:gd name="T6" fmla="*/ 15 w 51"/>
                  <a:gd name="T7" fmla="*/ 31 h 54"/>
                  <a:gd name="T8" fmla="*/ 24 w 51"/>
                  <a:gd name="T9" fmla="*/ 43 h 54"/>
                  <a:gd name="T10" fmla="*/ 34 w 51"/>
                  <a:gd name="T11" fmla="*/ 33 h 54"/>
                  <a:gd name="T12" fmla="*/ 37 w 51"/>
                  <a:gd name="T13" fmla="*/ 10 h 54"/>
                  <a:gd name="T14" fmla="*/ 37 w 51"/>
                  <a:gd name="T15" fmla="*/ 3 h 54"/>
                  <a:gd name="T16" fmla="*/ 51 w 51"/>
                  <a:gd name="T17" fmla="*/ 3 h 54"/>
                  <a:gd name="T18" fmla="*/ 49 w 51"/>
                  <a:gd name="T19" fmla="*/ 38 h 54"/>
                  <a:gd name="T20" fmla="*/ 30 w 51"/>
                  <a:gd name="T21" fmla="*/ 54 h 54"/>
                  <a:gd name="T22" fmla="*/ 12 w 51"/>
                  <a:gd name="T23" fmla="*/ 52 h 54"/>
                  <a:gd name="T24" fmla="*/ 1 w 51"/>
                  <a:gd name="T25" fmla="*/ 37 h 54"/>
                  <a:gd name="T26" fmla="*/ 3 w 51"/>
                  <a:gd name="T2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54">
                    <a:moveTo>
                      <a:pt x="3" y="0"/>
                    </a:moveTo>
                    <a:cubicBezTo>
                      <a:pt x="8" y="0"/>
                      <a:pt x="12" y="0"/>
                      <a:pt x="16" y="1"/>
                    </a:cubicBezTo>
                    <a:cubicBezTo>
                      <a:pt x="18" y="9"/>
                      <a:pt x="16" y="16"/>
                      <a:pt x="16" y="24"/>
                    </a:cubicBezTo>
                    <a:cubicBezTo>
                      <a:pt x="16" y="26"/>
                      <a:pt x="15" y="29"/>
                      <a:pt x="15" y="31"/>
                    </a:cubicBezTo>
                    <a:cubicBezTo>
                      <a:pt x="15" y="38"/>
                      <a:pt x="18" y="42"/>
                      <a:pt x="24" y="43"/>
                    </a:cubicBezTo>
                    <a:cubicBezTo>
                      <a:pt x="29" y="43"/>
                      <a:pt x="33" y="39"/>
                      <a:pt x="34" y="33"/>
                    </a:cubicBezTo>
                    <a:cubicBezTo>
                      <a:pt x="35" y="25"/>
                      <a:pt x="36" y="18"/>
                      <a:pt x="37" y="10"/>
                    </a:cubicBezTo>
                    <a:cubicBezTo>
                      <a:pt x="37" y="8"/>
                      <a:pt x="37" y="6"/>
                      <a:pt x="37" y="3"/>
                    </a:cubicBezTo>
                    <a:cubicBezTo>
                      <a:pt x="42" y="3"/>
                      <a:pt x="46" y="3"/>
                      <a:pt x="51" y="3"/>
                    </a:cubicBezTo>
                    <a:cubicBezTo>
                      <a:pt x="50" y="15"/>
                      <a:pt x="50" y="27"/>
                      <a:pt x="49" y="38"/>
                    </a:cubicBezTo>
                    <a:cubicBezTo>
                      <a:pt x="47" y="47"/>
                      <a:pt x="41" y="54"/>
                      <a:pt x="30" y="54"/>
                    </a:cubicBezTo>
                    <a:cubicBezTo>
                      <a:pt x="24" y="54"/>
                      <a:pt x="18" y="54"/>
                      <a:pt x="12" y="52"/>
                    </a:cubicBezTo>
                    <a:cubicBezTo>
                      <a:pt x="6" y="50"/>
                      <a:pt x="1" y="45"/>
                      <a:pt x="1" y="37"/>
                    </a:cubicBezTo>
                    <a:cubicBezTo>
                      <a:pt x="0" y="25"/>
                      <a:pt x="1" y="13"/>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85"/>
              <p:cNvSpPr>
                <a:spLocks/>
              </p:cNvSpPr>
              <p:nvPr/>
            </p:nvSpPr>
            <p:spPr bwMode="auto">
              <a:xfrm>
                <a:off x="3770238" y="4050713"/>
                <a:ext cx="232329" cy="232329"/>
              </a:xfrm>
              <a:custGeom>
                <a:avLst/>
                <a:gdLst>
                  <a:gd name="T0" fmla="*/ 46 w 58"/>
                  <a:gd name="T1" fmla="*/ 0 h 58"/>
                  <a:gd name="T2" fmla="*/ 49 w 58"/>
                  <a:gd name="T3" fmla="*/ 14 h 58"/>
                  <a:gd name="T4" fmla="*/ 27 w 58"/>
                  <a:gd name="T5" fmla="*/ 20 h 58"/>
                  <a:gd name="T6" fmla="*/ 16 w 58"/>
                  <a:gd name="T7" fmla="*/ 24 h 58"/>
                  <a:gd name="T8" fmla="*/ 13 w 58"/>
                  <a:gd name="T9" fmla="*/ 37 h 58"/>
                  <a:gd name="T10" fmla="*/ 24 w 58"/>
                  <a:gd name="T11" fmla="*/ 41 h 58"/>
                  <a:gd name="T12" fmla="*/ 54 w 58"/>
                  <a:gd name="T13" fmla="*/ 33 h 58"/>
                  <a:gd name="T14" fmla="*/ 58 w 58"/>
                  <a:gd name="T15" fmla="*/ 49 h 58"/>
                  <a:gd name="T16" fmla="*/ 25 w 58"/>
                  <a:gd name="T17" fmla="*/ 56 h 58"/>
                  <a:gd name="T18" fmla="*/ 3 w 58"/>
                  <a:gd name="T19" fmla="*/ 39 h 58"/>
                  <a:gd name="T20" fmla="*/ 1 w 58"/>
                  <a:gd name="T21" fmla="*/ 29 h 58"/>
                  <a:gd name="T22" fmla="*/ 11 w 58"/>
                  <a:gd name="T23" fmla="*/ 10 h 58"/>
                  <a:gd name="T24" fmla="*/ 46 w 58"/>
                  <a:gd name="T25"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 h="58">
                    <a:moveTo>
                      <a:pt x="46" y="0"/>
                    </a:moveTo>
                    <a:cubicBezTo>
                      <a:pt x="47" y="6"/>
                      <a:pt x="48" y="10"/>
                      <a:pt x="49" y="14"/>
                    </a:cubicBezTo>
                    <a:cubicBezTo>
                      <a:pt x="41" y="16"/>
                      <a:pt x="34" y="18"/>
                      <a:pt x="27" y="20"/>
                    </a:cubicBezTo>
                    <a:cubicBezTo>
                      <a:pt x="24" y="21"/>
                      <a:pt x="20" y="22"/>
                      <a:pt x="16" y="24"/>
                    </a:cubicBezTo>
                    <a:cubicBezTo>
                      <a:pt x="12" y="27"/>
                      <a:pt x="11" y="32"/>
                      <a:pt x="13" y="37"/>
                    </a:cubicBezTo>
                    <a:cubicBezTo>
                      <a:pt x="16" y="41"/>
                      <a:pt x="19" y="43"/>
                      <a:pt x="24" y="41"/>
                    </a:cubicBezTo>
                    <a:cubicBezTo>
                      <a:pt x="33" y="39"/>
                      <a:pt x="43" y="36"/>
                      <a:pt x="54" y="33"/>
                    </a:cubicBezTo>
                    <a:cubicBezTo>
                      <a:pt x="55" y="38"/>
                      <a:pt x="56" y="43"/>
                      <a:pt x="58" y="49"/>
                    </a:cubicBezTo>
                    <a:cubicBezTo>
                      <a:pt x="46" y="51"/>
                      <a:pt x="36" y="55"/>
                      <a:pt x="25" y="56"/>
                    </a:cubicBezTo>
                    <a:cubicBezTo>
                      <a:pt x="13" y="58"/>
                      <a:pt x="5" y="52"/>
                      <a:pt x="3" y="39"/>
                    </a:cubicBezTo>
                    <a:cubicBezTo>
                      <a:pt x="2" y="36"/>
                      <a:pt x="1" y="32"/>
                      <a:pt x="1" y="29"/>
                    </a:cubicBezTo>
                    <a:cubicBezTo>
                      <a:pt x="0" y="20"/>
                      <a:pt x="3" y="14"/>
                      <a:pt x="11" y="10"/>
                    </a:cubicBezTo>
                    <a:cubicBezTo>
                      <a:pt x="22" y="4"/>
                      <a:pt x="34" y="4"/>
                      <a:pt x="4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86"/>
              <p:cNvSpPr>
                <a:spLocks noEditPoints="1"/>
              </p:cNvSpPr>
              <p:nvPr/>
            </p:nvSpPr>
            <p:spPr bwMode="auto">
              <a:xfrm>
                <a:off x="3814727" y="4315172"/>
                <a:ext cx="244688" cy="215029"/>
              </a:xfrm>
              <a:custGeom>
                <a:avLst/>
                <a:gdLst>
                  <a:gd name="T0" fmla="*/ 21 w 61"/>
                  <a:gd name="T1" fmla="*/ 52 h 53"/>
                  <a:gd name="T2" fmla="*/ 18 w 61"/>
                  <a:gd name="T3" fmla="*/ 34 h 53"/>
                  <a:gd name="T4" fmla="*/ 19 w 61"/>
                  <a:gd name="T5" fmla="*/ 28 h 53"/>
                  <a:gd name="T6" fmla="*/ 7 w 61"/>
                  <a:gd name="T7" fmla="*/ 13 h 53"/>
                  <a:gd name="T8" fmla="*/ 0 w 61"/>
                  <a:gd name="T9" fmla="*/ 0 h 53"/>
                  <a:gd name="T10" fmla="*/ 54 w 61"/>
                  <a:gd name="T11" fmla="*/ 0 h 53"/>
                  <a:gd name="T12" fmla="*/ 61 w 61"/>
                  <a:gd name="T13" fmla="*/ 15 h 53"/>
                  <a:gd name="T14" fmla="*/ 30 w 61"/>
                  <a:gd name="T15" fmla="*/ 43 h 53"/>
                  <a:gd name="T16" fmla="*/ 21 w 61"/>
                  <a:gd name="T17" fmla="*/ 53 h 53"/>
                  <a:gd name="T18" fmla="*/ 21 w 61"/>
                  <a:gd name="T19" fmla="*/ 52 h 53"/>
                  <a:gd name="T20" fmla="*/ 43 w 61"/>
                  <a:gd name="T21" fmla="*/ 14 h 53"/>
                  <a:gd name="T22" fmla="*/ 26 w 61"/>
                  <a:gd name="T23" fmla="*/ 13 h 53"/>
                  <a:gd name="T24" fmla="*/ 30 w 61"/>
                  <a:gd name="T25" fmla="*/ 24 h 53"/>
                  <a:gd name="T26" fmla="*/ 43 w 61"/>
                  <a:gd name="T27" fmla="*/ 1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53">
                    <a:moveTo>
                      <a:pt x="21" y="52"/>
                    </a:moveTo>
                    <a:cubicBezTo>
                      <a:pt x="15" y="45"/>
                      <a:pt x="14" y="42"/>
                      <a:pt x="18" y="34"/>
                    </a:cubicBezTo>
                    <a:cubicBezTo>
                      <a:pt x="19" y="32"/>
                      <a:pt x="20" y="29"/>
                      <a:pt x="19" y="28"/>
                    </a:cubicBezTo>
                    <a:cubicBezTo>
                      <a:pt x="16" y="22"/>
                      <a:pt x="17" y="14"/>
                      <a:pt x="7" y="13"/>
                    </a:cubicBezTo>
                    <a:cubicBezTo>
                      <a:pt x="4" y="13"/>
                      <a:pt x="3" y="6"/>
                      <a:pt x="0" y="0"/>
                    </a:cubicBezTo>
                    <a:cubicBezTo>
                      <a:pt x="19" y="0"/>
                      <a:pt x="36" y="0"/>
                      <a:pt x="54" y="0"/>
                    </a:cubicBezTo>
                    <a:cubicBezTo>
                      <a:pt x="56" y="5"/>
                      <a:pt x="58" y="10"/>
                      <a:pt x="61" y="15"/>
                    </a:cubicBezTo>
                    <a:cubicBezTo>
                      <a:pt x="50" y="25"/>
                      <a:pt x="40" y="34"/>
                      <a:pt x="30" y="43"/>
                    </a:cubicBezTo>
                    <a:cubicBezTo>
                      <a:pt x="27" y="46"/>
                      <a:pt x="24" y="50"/>
                      <a:pt x="21" y="53"/>
                    </a:cubicBezTo>
                    <a:lnTo>
                      <a:pt x="21" y="52"/>
                    </a:lnTo>
                    <a:close/>
                    <a:moveTo>
                      <a:pt x="43" y="14"/>
                    </a:moveTo>
                    <a:cubicBezTo>
                      <a:pt x="37" y="11"/>
                      <a:pt x="32" y="12"/>
                      <a:pt x="26" y="13"/>
                    </a:cubicBezTo>
                    <a:cubicBezTo>
                      <a:pt x="27" y="17"/>
                      <a:pt x="28" y="20"/>
                      <a:pt x="30" y="24"/>
                    </a:cubicBezTo>
                    <a:cubicBezTo>
                      <a:pt x="35" y="21"/>
                      <a:pt x="38" y="18"/>
                      <a:pt x="4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87"/>
              <p:cNvSpPr>
                <a:spLocks/>
              </p:cNvSpPr>
              <p:nvPr/>
            </p:nvSpPr>
            <p:spPr bwMode="auto">
              <a:xfrm>
                <a:off x="8182018" y="4344831"/>
                <a:ext cx="239745" cy="217500"/>
              </a:xfrm>
              <a:custGeom>
                <a:avLst/>
                <a:gdLst>
                  <a:gd name="T0" fmla="*/ 30 w 60"/>
                  <a:gd name="T1" fmla="*/ 54 h 54"/>
                  <a:gd name="T2" fmla="*/ 40 w 60"/>
                  <a:gd name="T3" fmla="*/ 39 h 54"/>
                  <a:gd name="T4" fmla="*/ 46 w 60"/>
                  <a:gd name="T5" fmla="*/ 33 h 54"/>
                  <a:gd name="T6" fmla="*/ 45 w 60"/>
                  <a:gd name="T7" fmla="*/ 25 h 54"/>
                  <a:gd name="T8" fmla="*/ 37 w 60"/>
                  <a:gd name="T9" fmla="*/ 26 h 54"/>
                  <a:gd name="T10" fmla="*/ 27 w 60"/>
                  <a:gd name="T11" fmla="*/ 38 h 54"/>
                  <a:gd name="T12" fmla="*/ 11 w 60"/>
                  <a:gd name="T13" fmla="*/ 43 h 54"/>
                  <a:gd name="T14" fmla="*/ 2 w 60"/>
                  <a:gd name="T15" fmla="*/ 27 h 54"/>
                  <a:gd name="T16" fmla="*/ 14 w 60"/>
                  <a:gd name="T17" fmla="*/ 5 h 54"/>
                  <a:gd name="T18" fmla="*/ 26 w 60"/>
                  <a:gd name="T19" fmla="*/ 3 h 54"/>
                  <a:gd name="T20" fmla="*/ 23 w 60"/>
                  <a:gd name="T21" fmla="*/ 14 h 54"/>
                  <a:gd name="T22" fmla="*/ 13 w 60"/>
                  <a:gd name="T23" fmla="*/ 23 h 54"/>
                  <a:gd name="T24" fmla="*/ 14 w 60"/>
                  <a:gd name="T25" fmla="*/ 32 h 54"/>
                  <a:gd name="T26" fmla="*/ 26 w 60"/>
                  <a:gd name="T27" fmla="*/ 19 h 54"/>
                  <a:gd name="T28" fmla="*/ 34 w 60"/>
                  <a:gd name="T29" fmla="*/ 11 h 54"/>
                  <a:gd name="T30" fmla="*/ 55 w 60"/>
                  <a:gd name="T31" fmla="*/ 17 h 54"/>
                  <a:gd name="T32" fmla="*/ 43 w 60"/>
                  <a:gd name="T33" fmla="*/ 52 h 54"/>
                  <a:gd name="T34" fmla="*/ 30 w 60"/>
                  <a:gd name="T35"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 h="54">
                    <a:moveTo>
                      <a:pt x="30" y="54"/>
                    </a:moveTo>
                    <a:cubicBezTo>
                      <a:pt x="32" y="47"/>
                      <a:pt x="31" y="40"/>
                      <a:pt x="40" y="39"/>
                    </a:cubicBezTo>
                    <a:cubicBezTo>
                      <a:pt x="42" y="38"/>
                      <a:pt x="45" y="35"/>
                      <a:pt x="46" y="33"/>
                    </a:cubicBezTo>
                    <a:cubicBezTo>
                      <a:pt x="47" y="31"/>
                      <a:pt x="46" y="27"/>
                      <a:pt x="45" y="25"/>
                    </a:cubicBezTo>
                    <a:cubicBezTo>
                      <a:pt x="43" y="24"/>
                      <a:pt x="39" y="25"/>
                      <a:pt x="37" y="26"/>
                    </a:cubicBezTo>
                    <a:cubicBezTo>
                      <a:pt x="33" y="30"/>
                      <a:pt x="30" y="34"/>
                      <a:pt x="27" y="38"/>
                    </a:cubicBezTo>
                    <a:cubicBezTo>
                      <a:pt x="23" y="43"/>
                      <a:pt x="18" y="45"/>
                      <a:pt x="11" y="43"/>
                    </a:cubicBezTo>
                    <a:cubicBezTo>
                      <a:pt x="5" y="40"/>
                      <a:pt x="0" y="34"/>
                      <a:pt x="2" y="27"/>
                    </a:cubicBezTo>
                    <a:cubicBezTo>
                      <a:pt x="5" y="19"/>
                      <a:pt x="9" y="12"/>
                      <a:pt x="14" y="5"/>
                    </a:cubicBezTo>
                    <a:cubicBezTo>
                      <a:pt x="16" y="1"/>
                      <a:pt x="21" y="0"/>
                      <a:pt x="26" y="3"/>
                    </a:cubicBezTo>
                    <a:cubicBezTo>
                      <a:pt x="25" y="6"/>
                      <a:pt x="24" y="10"/>
                      <a:pt x="23" y="14"/>
                    </a:cubicBezTo>
                    <a:cubicBezTo>
                      <a:pt x="20" y="17"/>
                      <a:pt x="13" y="16"/>
                      <a:pt x="13" y="23"/>
                    </a:cubicBezTo>
                    <a:cubicBezTo>
                      <a:pt x="13" y="25"/>
                      <a:pt x="13" y="27"/>
                      <a:pt x="14" y="32"/>
                    </a:cubicBezTo>
                    <a:cubicBezTo>
                      <a:pt x="19" y="26"/>
                      <a:pt x="22" y="23"/>
                      <a:pt x="26" y="19"/>
                    </a:cubicBezTo>
                    <a:cubicBezTo>
                      <a:pt x="28" y="16"/>
                      <a:pt x="31" y="13"/>
                      <a:pt x="34" y="11"/>
                    </a:cubicBezTo>
                    <a:cubicBezTo>
                      <a:pt x="42" y="5"/>
                      <a:pt x="51" y="8"/>
                      <a:pt x="55" y="17"/>
                    </a:cubicBezTo>
                    <a:cubicBezTo>
                      <a:pt x="60" y="27"/>
                      <a:pt x="53" y="48"/>
                      <a:pt x="43" y="52"/>
                    </a:cubicBezTo>
                    <a:cubicBezTo>
                      <a:pt x="40" y="54"/>
                      <a:pt x="35" y="54"/>
                      <a:pt x="3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88"/>
              <p:cNvSpPr>
                <a:spLocks noEditPoints="1"/>
              </p:cNvSpPr>
              <p:nvPr/>
            </p:nvSpPr>
            <p:spPr bwMode="auto">
              <a:xfrm>
                <a:off x="4840434" y="5415028"/>
                <a:ext cx="227386" cy="252102"/>
              </a:xfrm>
              <a:custGeom>
                <a:avLst/>
                <a:gdLst>
                  <a:gd name="T0" fmla="*/ 42 w 57"/>
                  <a:gd name="T1" fmla="*/ 0 h 63"/>
                  <a:gd name="T2" fmla="*/ 57 w 57"/>
                  <a:gd name="T3" fmla="*/ 8 h 63"/>
                  <a:gd name="T4" fmla="*/ 50 w 57"/>
                  <a:gd name="T5" fmla="*/ 63 h 63"/>
                  <a:gd name="T6" fmla="*/ 37 w 57"/>
                  <a:gd name="T7" fmla="*/ 57 h 63"/>
                  <a:gd name="T8" fmla="*/ 22 w 57"/>
                  <a:gd name="T9" fmla="*/ 38 h 63"/>
                  <a:gd name="T10" fmla="*/ 14 w 57"/>
                  <a:gd name="T11" fmla="*/ 44 h 63"/>
                  <a:gd name="T12" fmla="*/ 0 w 57"/>
                  <a:gd name="T13" fmla="*/ 36 h 63"/>
                  <a:gd name="T14" fmla="*/ 42 w 57"/>
                  <a:gd name="T15" fmla="*/ 0 h 63"/>
                  <a:gd name="T16" fmla="*/ 40 w 57"/>
                  <a:gd name="T17" fmla="*/ 35 h 63"/>
                  <a:gd name="T18" fmla="*/ 43 w 57"/>
                  <a:gd name="T19" fmla="*/ 18 h 63"/>
                  <a:gd name="T20" fmla="*/ 31 w 57"/>
                  <a:gd name="T21" fmla="*/ 31 h 63"/>
                  <a:gd name="T22" fmla="*/ 40 w 57"/>
                  <a:gd name="T23" fmla="*/ 3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7" h="63">
                    <a:moveTo>
                      <a:pt x="42" y="0"/>
                    </a:moveTo>
                    <a:cubicBezTo>
                      <a:pt x="47" y="3"/>
                      <a:pt x="52" y="6"/>
                      <a:pt x="57" y="8"/>
                    </a:cubicBezTo>
                    <a:cubicBezTo>
                      <a:pt x="54" y="26"/>
                      <a:pt x="52" y="44"/>
                      <a:pt x="50" y="63"/>
                    </a:cubicBezTo>
                    <a:cubicBezTo>
                      <a:pt x="45" y="60"/>
                      <a:pt x="41" y="59"/>
                      <a:pt x="37" y="57"/>
                    </a:cubicBezTo>
                    <a:cubicBezTo>
                      <a:pt x="40" y="44"/>
                      <a:pt x="31" y="42"/>
                      <a:pt x="22" y="38"/>
                    </a:cubicBezTo>
                    <a:cubicBezTo>
                      <a:pt x="19" y="40"/>
                      <a:pt x="17" y="41"/>
                      <a:pt x="14" y="44"/>
                    </a:cubicBezTo>
                    <a:cubicBezTo>
                      <a:pt x="10" y="42"/>
                      <a:pt x="6" y="39"/>
                      <a:pt x="0" y="36"/>
                    </a:cubicBezTo>
                    <a:cubicBezTo>
                      <a:pt x="15" y="24"/>
                      <a:pt x="28" y="12"/>
                      <a:pt x="42" y="0"/>
                    </a:cubicBezTo>
                    <a:close/>
                    <a:moveTo>
                      <a:pt x="40" y="35"/>
                    </a:moveTo>
                    <a:cubicBezTo>
                      <a:pt x="41" y="29"/>
                      <a:pt x="42" y="24"/>
                      <a:pt x="43" y="18"/>
                    </a:cubicBezTo>
                    <a:cubicBezTo>
                      <a:pt x="37" y="21"/>
                      <a:pt x="33" y="25"/>
                      <a:pt x="31" y="31"/>
                    </a:cubicBezTo>
                    <a:cubicBezTo>
                      <a:pt x="33" y="32"/>
                      <a:pt x="36" y="33"/>
                      <a:pt x="40"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89"/>
              <p:cNvSpPr>
                <a:spLocks/>
              </p:cNvSpPr>
              <p:nvPr/>
            </p:nvSpPr>
            <p:spPr bwMode="auto">
              <a:xfrm>
                <a:off x="3898761" y="4448638"/>
                <a:ext cx="266931" cy="261988"/>
              </a:xfrm>
              <a:custGeom>
                <a:avLst/>
                <a:gdLst>
                  <a:gd name="T0" fmla="*/ 0 w 67"/>
                  <a:gd name="T1" fmla="*/ 20 h 65"/>
                  <a:gd name="T2" fmla="*/ 20 w 67"/>
                  <a:gd name="T3" fmla="*/ 19 h 65"/>
                  <a:gd name="T4" fmla="*/ 49 w 67"/>
                  <a:gd name="T5" fmla="*/ 26 h 65"/>
                  <a:gd name="T6" fmla="*/ 39 w 67"/>
                  <a:gd name="T7" fmla="*/ 5 h 65"/>
                  <a:gd name="T8" fmla="*/ 47 w 67"/>
                  <a:gd name="T9" fmla="*/ 0 h 65"/>
                  <a:gd name="T10" fmla="*/ 67 w 67"/>
                  <a:gd name="T11" fmla="*/ 39 h 65"/>
                  <a:gd name="T12" fmla="*/ 54 w 67"/>
                  <a:gd name="T13" fmla="*/ 43 h 65"/>
                  <a:gd name="T14" fmla="*/ 28 w 67"/>
                  <a:gd name="T15" fmla="*/ 35 h 65"/>
                  <a:gd name="T16" fmla="*/ 19 w 67"/>
                  <a:gd name="T17" fmla="*/ 34 h 65"/>
                  <a:gd name="T18" fmla="*/ 31 w 67"/>
                  <a:gd name="T19" fmla="*/ 59 h 65"/>
                  <a:gd name="T20" fmla="*/ 23 w 67"/>
                  <a:gd name="T21" fmla="*/ 65 h 65"/>
                  <a:gd name="T22" fmla="*/ 0 w 67"/>
                  <a:gd name="T23" fmla="*/ 19 h 65"/>
                  <a:gd name="T24" fmla="*/ 0 w 67"/>
                  <a:gd name="T25" fmla="*/ 2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 h="65">
                    <a:moveTo>
                      <a:pt x="0" y="20"/>
                    </a:moveTo>
                    <a:cubicBezTo>
                      <a:pt x="7" y="16"/>
                      <a:pt x="13" y="17"/>
                      <a:pt x="20" y="19"/>
                    </a:cubicBezTo>
                    <a:cubicBezTo>
                      <a:pt x="29" y="23"/>
                      <a:pt x="39" y="25"/>
                      <a:pt x="49" y="26"/>
                    </a:cubicBezTo>
                    <a:cubicBezTo>
                      <a:pt x="46" y="19"/>
                      <a:pt x="43" y="12"/>
                      <a:pt x="39" y="5"/>
                    </a:cubicBezTo>
                    <a:cubicBezTo>
                      <a:pt x="42" y="3"/>
                      <a:pt x="44" y="2"/>
                      <a:pt x="47" y="0"/>
                    </a:cubicBezTo>
                    <a:cubicBezTo>
                      <a:pt x="54" y="13"/>
                      <a:pt x="61" y="26"/>
                      <a:pt x="67" y="39"/>
                    </a:cubicBezTo>
                    <a:cubicBezTo>
                      <a:pt x="63" y="44"/>
                      <a:pt x="60" y="45"/>
                      <a:pt x="54" y="43"/>
                    </a:cubicBezTo>
                    <a:cubicBezTo>
                      <a:pt x="46" y="40"/>
                      <a:pt x="37" y="38"/>
                      <a:pt x="28" y="35"/>
                    </a:cubicBezTo>
                    <a:cubicBezTo>
                      <a:pt x="25" y="35"/>
                      <a:pt x="23" y="35"/>
                      <a:pt x="19" y="34"/>
                    </a:cubicBezTo>
                    <a:cubicBezTo>
                      <a:pt x="23" y="43"/>
                      <a:pt x="27" y="51"/>
                      <a:pt x="31" y="59"/>
                    </a:cubicBezTo>
                    <a:cubicBezTo>
                      <a:pt x="29" y="61"/>
                      <a:pt x="26" y="63"/>
                      <a:pt x="23" y="65"/>
                    </a:cubicBezTo>
                    <a:cubicBezTo>
                      <a:pt x="15" y="50"/>
                      <a:pt x="6" y="36"/>
                      <a:pt x="0" y="19"/>
                    </a:cubicBezTo>
                    <a:cubicBezTo>
                      <a:pt x="0" y="19"/>
                      <a:pt x="0" y="20"/>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90"/>
              <p:cNvSpPr>
                <a:spLocks noEditPoints="1"/>
              </p:cNvSpPr>
              <p:nvPr/>
            </p:nvSpPr>
            <p:spPr bwMode="auto">
              <a:xfrm>
                <a:off x="6926452" y="5543551"/>
                <a:ext cx="210086" cy="244688"/>
              </a:xfrm>
              <a:custGeom>
                <a:avLst/>
                <a:gdLst>
                  <a:gd name="T0" fmla="*/ 52 w 52"/>
                  <a:gd name="T1" fmla="*/ 43 h 61"/>
                  <a:gd name="T2" fmla="*/ 32 w 52"/>
                  <a:gd name="T3" fmla="*/ 43 h 61"/>
                  <a:gd name="T4" fmla="*/ 14 w 52"/>
                  <a:gd name="T5" fmla="*/ 50 h 61"/>
                  <a:gd name="T6" fmla="*/ 0 w 52"/>
                  <a:gd name="T7" fmla="*/ 61 h 61"/>
                  <a:gd name="T8" fmla="*/ 0 w 52"/>
                  <a:gd name="T9" fmla="*/ 34 h 61"/>
                  <a:gd name="T10" fmla="*/ 0 w 52"/>
                  <a:gd name="T11" fmla="*/ 7 h 61"/>
                  <a:gd name="T12" fmla="*/ 16 w 52"/>
                  <a:gd name="T13" fmla="*/ 0 h 61"/>
                  <a:gd name="T14" fmla="*/ 52 w 52"/>
                  <a:gd name="T15" fmla="*/ 43 h 61"/>
                  <a:gd name="T16" fmla="*/ 24 w 52"/>
                  <a:gd name="T17" fmla="*/ 32 h 61"/>
                  <a:gd name="T18" fmla="*/ 13 w 52"/>
                  <a:gd name="T19" fmla="*/ 17 h 61"/>
                  <a:gd name="T20" fmla="*/ 13 w 52"/>
                  <a:gd name="T21" fmla="*/ 35 h 61"/>
                  <a:gd name="T22" fmla="*/ 24 w 52"/>
                  <a:gd name="T23"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61">
                    <a:moveTo>
                      <a:pt x="52" y="43"/>
                    </a:moveTo>
                    <a:cubicBezTo>
                      <a:pt x="43" y="45"/>
                      <a:pt x="38" y="49"/>
                      <a:pt x="32" y="43"/>
                    </a:cubicBezTo>
                    <a:cubicBezTo>
                      <a:pt x="29" y="39"/>
                      <a:pt x="14" y="45"/>
                      <a:pt x="14" y="50"/>
                    </a:cubicBezTo>
                    <a:cubicBezTo>
                      <a:pt x="13" y="58"/>
                      <a:pt x="7" y="59"/>
                      <a:pt x="0" y="61"/>
                    </a:cubicBezTo>
                    <a:cubicBezTo>
                      <a:pt x="0" y="52"/>
                      <a:pt x="0" y="43"/>
                      <a:pt x="0" y="34"/>
                    </a:cubicBezTo>
                    <a:cubicBezTo>
                      <a:pt x="0" y="25"/>
                      <a:pt x="0" y="16"/>
                      <a:pt x="0" y="7"/>
                    </a:cubicBezTo>
                    <a:cubicBezTo>
                      <a:pt x="6" y="4"/>
                      <a:pt x="10" y="2"/>
                      <a:pt x="16" y="0"/>
                    </a:cubicBezTo>
                    <a:cubicBezTo>
                      <a:pt x="27" y="14"/>
                      <a:pt x="39" y="28"/>
                      <a:pt x="52" y="43"/>
                    </a:cubicBezTo>
                    <a:close/>
                    <a:moveTo>
                      <a:pt x="24" y="32"/>
                    </a:moveTo>
                    <a:cubicBezTo>
                      <a:pt x="20" y="26"/>
                      <a:pt x="17" y="22"/>
                      <a:pt x="13" y="17"/>
                    </a:cubicBezTo>
                    <a:cubicBezTo>
                      <a:pt x="13" y="24"/>
                      <a:pt x="13" y="29"/>
                      <a:pt x="13" y="35"/>
                    </a:cubicBezTo>
                    <a:cubicBezTo>
                      <a:pt x="17" y="34"/>
                      <a:pt x="20" y="33"/>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91"/>
              <p:cNvSpPr>
                <a:spLocks/>
              </p:cNvSpPr>
              <p:nvPr/>
            </p:nvSpPr>
            <p:spPr bwMode="auto">
              <a:xfrm>
                <a:off x="5621455" y="5654771"/>
                <a:ext cx="207613" cy="237272"/>
              </a:xfrm>
              <a:custGeom>
                <a:avLst/>
                <a:gdLst>
                  <a:gd name="T0" fmla="*/ 49 w 52"/>
                  <a:gd name="T1" fmla="*/ 42 h 59"/>
                  <a:gd name="T2" fmla="*/ 16 w 52"/>
                  <a:gd name="T3" fmla="*/ 54 h 59"/>
                  <a:gd name="T4" fmla="*/ 1 w 52"/>
                  <a:gd name="T5" fmla="*/ 27 h 59"/>
                  <a:gd name="T6" fmla="*/ 21 w 52"/>
                  <a:gd name="T7" fmla="*/ 2 h 59"/>
                  <a:gd name="T8" fmla="*/ 52 w 52"/>
                  <a:gd name="T9" fmla="*/ 20 h 59"/>
                  <a:gd name="T10" fmla="*/ 42 w 52"/>
                  <a:gd name="T11" fmla="*/ 22 h 59"/>
                  <a:gd name="T12" fmla="*/ 39 w 52"/>
                  <a:gd name="T13" fmla="*/ 21 h 59"/>
                  <a:gd name="T14" fmla="*/ 25 w 52"/>
                  <a:gd name="T15" fmla="*/ 14 h 59"/>
                  <a:gd name="T16" fmla="*/ 17 w 52"/>
                  <a:gd name="T17" fmla="*/ 26 h 59"/>
                  <a:gd name="T18" fmla="*/ 16 w 52"/>
                  <a:gd name="T19" fmla="*/ 32 h 59"/>
                  <a:gd name="T20" fmla="*/ 22 w 52"/>
                  <a:gd name="T21" fmla="*/ 43 h 59"/>
                  <a:gd name="T22" fmla="*/ 34 w 52"/>
                  <a:gd name="T23" fmla="*/ 41 h 59"/>
                  <a:gd name="T24" fmla="*/ 38 w 52"/>
                  <a:gd name="T25" fmla="*/ 37 h 59"/>
                  <a:gd name="T26" fmla="*/ 49 w 52"/>
                  <a:gd name="T27" fmla="*/ 4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 h="59">
                    <a:moveTo>
                      <a:pt x="49" y="42"/>
                    </a:moveTo>
                    <a:cubicBezTo>
                      <a:pt x="42" y="56"/>
                      <a:pt x="32" y="59"/>
                      <a:pt x="16" y="54"/>
                    </a:cubicBezTo>
                    <a:cubicBezTo>
                      <a:pt x="7" y="51"/>
                      <a:pt x="0" y="39"/>
                      <a:pt x="1" y="27"/>
                    </a:cubicBezTo>
                    <a:cubicBezTo>
                      <a:pt x="2" y="13"/>
                      <a:pt x="10" y="3"/>
                      <a:pt x="21" y="2"/>
                    </a:cubicBezTo>
                    <a:cubicBezTo>
                      <a:pt x="37" y="0"/>
                      <a:pt x="46" y="5"/>
                      <a:pt x="52" y="20"/>
                    </a:cubicBezTo>
                    <a:cubicBezTo>
                      <a:pt x="48" y="21"/>
                      <a:pt x="44" y="22"/>
                      <a:pt x="42" y="22"/>
                    </a:cubicBezTo>
                    <a:cubicBezTo>
                      <a:pt x="40" y="22"/>
                      <a:pt x="39" y="22"/>
                      <a:pt x="39" y="21"/>
                    </a:cubicBezTo>
                    <a:cubicBezTo>
                      <a:pt x="36" y="15"/>
                      <a:pt x="32" y="12"/>
                      <a:pt x="25" y="14"/>
                    </a:cubicBezTo>
                    <a:cubicBezTo>
                      <a:pt x="19" y="15"/>
                      <a:pt x="18" y="20"/>
                      <a:pt x="17" y="26"/>
                    </a:cubicBezTo>
                    <a:cubicBezTo>
                      <a:pt x="16" y="28"/>
                      <a:pt x="16" y="30"/>
                      <a:pt x="16" y="32"/>
                    </a:cubicBezTo>
                    <a:cubicBezTo>
                      <a:pt x="16" y="37"/>
                      <a:pt x="17" y="41"/>
                      <a:pt x="22" y="43"/>
                    </a:cubicBezTo>
                    <a:cubicBezTo>
                      <a:pt x="26" y="45"/>
                      <a:pt x="31" y="45"/>
                      <a:pt x="34" y="41"/>
                    </a:cubicBezTo>
                    <a:cubicBezTo>
                      <a:pt x="35" y="40"/>
                      <a:pt x="36" y="38"/>
                      <a:pt x="38" y="37"/>
                    </a:cubicBezTo>
                    <a:cubicBezTo>
                      <a:pt x="41" y="38"/>
                      <a:pt x="45" y="40"/>
                      <a:pt x="49"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92"/>
              <p:cNvSpPr>
                <a:spLocks/>
              </p:cNvSpPr>
              <p:nvPr/>
            </p:nvSpPr>
            <p:spPr bwMode="auto">
              <a:xfrm>
                <a:off x="8152359" y="2763016"/>
                <a:ext cx="313892" cy="210086"/>
              </a:xfrm>
              <a:custGeom>
                <a:avLst/>
                <a:gdLst>
                  <a:gd name="T0" fmla="*/ 51 w 78"/>
                  <a:gd name="T1" fmla="*/ 4 h 52"/>
                  <a:gd name="T2" fmla="*/ 78 w 78"/>
                  <a:gd name="T3" fmla="*/ 30 h 52"/>
                  <a:gd name="T4" fmla="*/ 77 w 78"/>
                  <a:gd name="T5" fmla="*/ 31 h 52"/>
                  <a:gd name="T6" fmla="*/ 70 w 78"/>
                  <a:gd name="T7" fmla="*/ 26 h 52"/>
                  <a:gd name="T8" fmla="*/ 47 w 78"/>
                  <a:gd name="T9" fmla="*/ 32 h 52"/>
                  <a:gd name="T10" fmla="*/ 50 w 78"/>
                  <a:gd name="T11" fmla="*/ 44 h 52"/>
                  <a:gd name="T12" fmla="*/ 47 w 78"/>
                  <a:gd name="T13" fmla="*/ 51 h 52"/>
                  <a:gd name="T14" fmla="*/ 42 w 78"/>
                  <a:gd name="T15" fmla="*/ 46 h 52"/>
                  <a:gd name="T16" fmla="*/ 38 w 78"/>
                  <a:gd name="T17" fmla="*/ 32 h 52"/>
                  <a:gd name="T18" fmla="*/ 28 w 78"/>
                  <a:gd name="T19" fmla="*/ 36 h 52"/>
                  <a:gd name="T20" fmla="*/ 9 w 78"/>
                  <a:gd name="T21" fmla="*/ 41 h 52"/>
                  <a:gd name="T22" fmla="*/ 2 w 78"/>
                  <a:gd name="T23" fmla="*/ 36 h 52"/>
                  <a:gd name="T24" fmla="*/ 9 w 78"/>
                  <a:gd name="T25" fmla="*/ 9 h 52"/>
                  <a:gd name="T26" fmla="*/ 6 w 78"/>
                  <a:gd name="T27" fmla="*/ 19 h 52"/>
                  <a:gd name="T28" fmla="*/ 7 w 78"/>
                  <a:gd name="T29" fmla="*/ 31 h 52"/>
                  <a:gd name="T30" fmla="*/ 15 w 78"/>
                  <a:gd name="T31" fmla="*/ 35 h 52"/>
                  <a:gd name="T32" fmla="*/ 34 w 78"/>
                  <a:gd name="T33" fmla="*/ 27 h 52"/>
                  <a:gd name="T34" fmla="*/ 19 w 78"/>
                  <a:gd name="T35" fmla="*/ 11 h 52"/>
                  <a:gd name="T36" fmla="*/ 25 w 78"/>
                  <a:gd name="T37" fmla="*/ 0 h 52"/>
                  <a:gd name="T38" fmla="*/ 35 w 78"/>
                  <a:gd name="T39" fmla="*/ 18 h 52"/>
                  <a:gd name="T40" fmla="*/ 56 w 78"/>
                  <a:gd name="T41" fmla="*/ 24 h 52"/>
                  <a:gd name="T42" fmla="*/ 51 w 78"/>
                  <a:gd name="T43" fmla="*/ 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 h="52">
                    <a:moveTo>
                      <a:pt x="51" y="4"/>
                    </a:moveTo>
                    <a:cubicBezTo>
                      <a:pt x="66" y="7"/>
                      <a:pt x="67" y="23"/>
                      <a:pt x="78" y="30"/>
                    </a:cubicBezTo>
                    <a:cubicBezTo>
                      <a:pt x="78" y="30"/>
                      <a:pt x="77" y="31"/>
                      <a:pt x="77" y="31"/>
                    </a:cubicBezTo>
                    <a:cubicBezTo>
                      <a:pt x="74" y="30"/>
                      <a:pt x="72" y="28"/>
                      <a:pt x="70" y="26"/>
                    </a:cubicBezTo>
                    <a:cubicBezTo>
                      <a:pt x="63" y="32"/>
                      <a:pt x="63" y="32"/>
                      <a:pt x="47" y="32"/>
                    </a:cubicBezTo>
                    <a:cubicBezTo>
                      <a:pt x="48" y="36"/>
                      <a:pt x="50" y="40"/>
                      <a:pt x="50" y="44"/>
                    </a:cubicBezTo>
                    <a:cubicBezTo>
                      <a:pt x="50" y="47"/>
                      <a:pt x="49" y="50"/>
                      <a:pt x="47" y="51"/>
                    </a:cubicBezTo>
                    <a:cubicBezTo>
                      <a:pt x="43" y="52"/>
                      <a:pt x="42" y="49"/>
                      <a:pt x="42" y="46"/>
                    </a:cubicBezTo>
                    <a:cubicBezTo>
                      <a:pt x="41" y="42"/>
                      <a:pt x="40" y="38"/>
                      <a:pt x="38" y="32"/>
                    </a:cubicBezTo>
                    <a:cubicBezTo>
                      <a:pt x="35" y="34"/>
                      <a:pt x="31" y="35"/>
                      <a:pt x="28" y="36"/>
                    </a:cubicBezTo>
                    <a:cubicBezTo>
                      <a:pt x="22" y="38"/>
                      <a:pt x="15" y="40"/>
                      <a:pt x="9" y="41"/>
                    </a:cubicBezTo>
                    <a:cubicBezTo>
                      <a:pt x="6" y="42"/>
                      <a:pt x="2" y="41"/>
                      <a:pt x="2" y="36"/>
                    </a:cubicBezTo>
                    <a:cubicBezTo>
                      <a:pt x="2" y="27"/>
                      <a:pt x="0" y="18"/>
                      <a:pt x="9" y="9"/>
                    </a:cubicBezTo>
                    <a:cubicBezTo>
                      <a:pt x="7" y="13"/>
                      <a:pt x="6" y="16"/>
                      <a:pt x="6" y="19"/>
                    </a:cubicBezTo>
                    <a:cubicBezTo>
                      <a:pt x="6" y="23"/>
                      <a:pt x="6" y="27"/>
                      <a:pt x="7" y="31"/>
                    </a:cubicBezTo>
                    <a:cubicBezTo>
                      <a:pt x="8" y="34"/>
                      <a:pt x="11" y="36"/>
                      <a:pt x="15" y="35"/>
                    </a:cubicBezTo>
                    <a:cubicBezTo>
                      <a:pt x="22" y="33"/>
                      <a:pt x="29" y="31"/>
                      <a:pt x="34" y="27"/>
                    </a:cubicBezTo>
                    <a:cubicBezTo>
                      <a:pt x="32" y="19"/>
                      <a:pt x="26" y="15"/>
                      <a:pt x="19" y="11"/>
                    </a:cubicBezTo>
                    <a:cubicBezTo>
                      <a:pt x="21" y="7"/>
                      <a:pt x="23" y="4"/>
                      <a:pt x="25" y="0"/>
                    </a:cubicBezTo>
                    <a:cubicBezTo>
                      <a:pt x="29" y="7"/>
                      <a:pt x="32" y="12"/>
                      <a:pt x="35" y="18"/>
                    </a:cubicBezTo>
                    <a:cubicBezTo>
                      <a:pt x="40" y="26"/>
                      <a:pt x="46" y="28"/>
                      <a:pt x="56" y="24"/>
                    </a:cubicBezTo>
                    <a:cubicBezTo>
                      <a:pt x="51" y="18"/>
                      <a:pt x="42" y="14"/>
                      <a:pt x="5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93"/>
              <p:cNvSpPr>
                <a:spLocks/>
              </p:cNvSpPr>
              <p:nvPr/>
            </p:nvSpPr>
            <p:spPr bwMode="auto">
              <a:xfrm>
                <a:off x="6543357" y="1131769"/>
                <a:ext cx="252102" cy="296590"/>
              </a:xfrm>
              <a:custGeom>
                <a:avLst/>
                <a:gdLst>
                  <a:gd name="T0" fmla="*/ 58 w 63"/>
                  <a:gd name="T1" fmla="*/ 16 h 74"/>
                  <a:gd name="T2" fmla="*/ 52 w 63"/>
                  <a:gd name="T3" fmla="*/ 27 h 74"/>
                  <a:gd name="T4" fmla="*/ 41 w 63"/>
                  <a:gd name="T5" fmla="*/ 42 h 74"/>
                  <a:gd name="T6" fmla="*/ 49 w 63"/>
                  <a:gd name="T7" fmla="*/ 44 h 74"/>
                  <a:gd name="T8" fmla="*/ 56 w 63"/>
                  <a:gd name="T9" fmla="*/ 46 h 74"/>
                  <a:gd name="T10" fmla="*/ 61 w 63"/>
                  <a:gd name="T11" fmla="*/ 58 h 74"/>
                  <a:gd name="T12" fmla="*/ 50 w 63"/>
                  <a:gd name="T13" fmla="*/ 60 h 74"/>
                  <a:gd name="T14" fmla="*/ 54 w 63"/>
                  <a:gd name="T15" fmla="*/ 50 h 74"/>
                  <a:gd name="T16" fmla="*/ 37 w 63"/>
                  <a:gd name="T17" fmla="*/ 55 h 74"/>
                  <a:gd name="T18" fmla="*/ 33 w 63"/>
                  <a:gd name="T19" fmla="*/ 74 h 74"/>
                  <a:gd name="T20" fmla="*/ 24 w 63"/>
                  <a:gd name="T21" fmla="*/ 65 h 74"/>
                  <a:gd name="T22" fmla="*/ 26 w 63"/>
                  <a:gd name="T23" fmla="*/ 51 h 74"/>
                  <a:gd name="T24" fmla="*/ 8 w 63"/>
                  <a:gd name="T25" fmla="*/ 60 h 74"/>
                  <a:gd name="T26" fmla="*/ 0 w 63"/>
                  <a:gd name="T27" fmla="*/ 46 h 74"/>
                  <a:gd name="T28" fmla="*/ 30 w 63"/>
                  <a:gd name="T29" fmla="*/ 45 h 74"/>
                  <a:gd name="T30" fmla="*/ 36 w 63"/>
                  <a:gd name="T31" fmla="*/ 34 h 74"/>
                  <a:gd name="T32" fmla="*/ 24 w 63"/>
                  <a:gd name="T33" fmla="*/ 36 h 74"/>
                  <a:gd name="T34" fmla="*/ 18 w 63"/>
                  <a:gd name="T35" fmla="*/ 28 h 74"/>
                  <a:gd name="T36" fmla="*/ 33 w 63"/>
                  <a:gd name="T37" fmla="*/ 26 h 74"/>
                  <a:gd name="T38" fmla="*/ 35 w 63"/>
                  <a:gd name="T39" fmla="*/ 26 h 74"/>
                  <a:gd name="T40" fmla="*/ 45 w 63"/>
                  <a:gd name="T41" fmla="*/ 19 h 74"/>
                  <a:gd name="T42" fmla="*/ 49 w 63"/>
                  <a:gd name="T43" fmla="*/ 8 h 74"/>
                  <a:gd name="T44" fmla="*/ 56 w 63"/>
                  <a:gd name="T45" fmla="*/ 0 h 74"/>
                  <a:gd name="T46" fmla="*/ 58 w 63"/>
                  <a:gd name="T47" fmla="*/ 16 h 74"/>
                  <a:gd name="T48" fmla="*/ 56 w 63"/>
                  <a:gd name="T49" fmla="*/ 5 h 74"/>
                  <a:gd name="T50" fmla="*/ 49 w 63"/>
                  <a:gd name="T51" fmla="*/ 22 h 74"/>
                  <a:gd name="T52" fmla="*/ 58 w 63"/>
                  <a:gd name="T53" fmla="*/ 1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 h="74">
                    <a:moveTo>
                      <a:pt x="58" y="16"/>
                    </a:moveTo>
                    <a:cubicBezTo>
                      <a:pt x="58" y="20"/>
                      <a:pt x="59" y="25"/>
                      <a:pt x="52" y="27"/>
                    </a:cubicBezTo>
                    <a:cubicBezTo>
                      <a:pt x="44" y="28"/>
                      <a:pt x="43" y="35"/>
                      <a:pt x="41" y="42"/>
                    </a:cubicBezTo>
                    <a:cubicBezTo>
                      <a:pt x="44" y="43"/>
                      <a:pt x="47" y="43"/>
                      <a:pt x="49" y="44"/>
                    </a:cubicBezTo>
                    <a:cubicBezTo>
                      <a:pt x="51" y="44"/>
                      <a:pt x="54" y="44"/>
                      <a:pt x="56" y="46"/>
                    </a:cubicBezTo>
                    <a:cubicBezTo>
                      <a:pt x="61" y="48"/>
                      <a:pt x="63" y="54"/>
                      <a:pt x="61" y="58"/>
                    </a:cubicBezTo>
                    <a:cubicBezTo>
                      <a:pt x="59" y="64"/>
                      <a:pt x="55" y="61"/>
                      <a:pt x="50" y="60"/>
                    </a:cubicBezTo>
                    <a:cubicBezTo>
                      <a:pt x="51" y="57"/>
                      <a:pt x="52" y="53"/>
                      <a:pt x="54" y="50"/>
                    </a:cubicBezTo>
                    <a:cubicBezTo>
                      <a:pt x="44" y="44"/>
                      <a:pt x="39" y="46"/>
                      <a:pt x="37" y="55"/>
                    </a:cubicBezTo>
                    <a:cubicBezTo>
                      <a:pt x="35" y="61"/>
                      <a:pt x="34" y="67"/>
                      <a:pt x="33" y="74"/>
                    </a:cubicBezTo>
                    <a:cubicBezTo>
                      <a:pt x="27" y="74"/>
                      <a:pt x="24" y="70"/>
                      <a:pt x="24" y="65"/>
                    </a:cubicBezTo>
                    <a:cubicBezTo>
                      <a:pt x="24" y="61"/>
                      <a:pt x="26" y="56"/>
                      <a:pt x="26" y="51"/>
                    </a:cubicBezTo>
                    <a:cubicBezTo>
                      <a:pt x="20" y="54"/>
                      <a:pt x="14" y="57"/>
                      <a:pt x="8" y="60"/>
                    </a:cubicBezTo>
                    <a:cubicBezTo>
                      <a:pt x="3" y="57"/>
                      <a:pt x="0" y="54"/>
                      <a:pt x="0" y="46"/>
                    </a:cubicBezTo>
                    <a:cubicBezTo>
                      <a:pt x="11" y="54"/>
                      <a:pt x="21" y="48"/>
                      <a:pt x="30" y="45"/>
                    </a:cubicBezTo>
                    <a:cubicBezTo>
                      <a:pt x="33" y="44"/>
                      <a:pt x="34" y="39"/>
                      <a:pt x="36" y="34"/>
                    </a:cubicBezTo>
                    <a:cubicBezTo>
                      <a:pt x="31" y="35"/>
                      <a:pt x="27" y="37"/>
                      <a:pt x="24" y="36"/>
                    </a:cubicBezTo>
                    <a:cubicBezTo>
                      <a:pt x="22" y="35"/>
                      <a:pt x="21" y="32"/>
                      <a:pt x="18" y="28"/>
                    </a:cubicBezTo>
                    <a:cubicBezTo>
                      <a:pt x="24" y="27"/>
                      <a:pt x="28" y="26"/>
                      <a:pt x="33" y="26"/>
                    </a:cubicBezTo>
                    <a:cubicBezTo>
                      <a:pt x="34" y="26"/>
                      <a:pt x="35" y="26"/>
                      <a:pt x="35" y="26"/>
                    </a:cubicBezTo>
                    <a:cubicBezTo>
                      <a:pt x="40" y="26"/>
                      <a:pt x="43" y="23"/>
                      <a:pt x="45" y="19"/>
                    </a:cubicBezTo>
                    <a:cubicBezTo>
                      <a:pt x="46" y="15"/>
                      <a:pt x="47" y="11"/>
                      <a:pt x="49" y="8"/>
                    </a:cubicBezTo>
                    <a:cubicBezTo>
                      <a:pt x="51" y="5"/>
                      <a:pt x="53" y="3"/>
                      <a:pt x="56" y="0"/>
                    </a:cubicBezTo>
                    <a:cubicBezTo>
                      <a:pt x="61" y="6"/>
                      <a:pt x="60" y="11"/>
                      <a:pt x="58" y="16"/>
                    </a:cubicBezTo>
                    <a:cubicBezTo>
                      <a:pt x="58" y="12"/>
                      <a:pt x="59" y="8"/>
                      <a:pt x="56" y="5"/>
                    </a:cubicBezTo>
                    <a:cubicBezTo>
                      <a:pt x="49" y="13"/>
                      <a:pt x="49" y="14"/>
                      <a:pt x="49" y="22"/>
                    </a:cubicBezTo>
                    <a:cubicBezTo>
                      <a:pt x="55" y="24"/>
                      <a:pt x="55" y="18"/>
                      <a:pt x="58"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94"/>
              <p:cNvSpPr>
                <a:spLocks/>
              </p:cNvSpPr>
              <p:nvPr/>
            </p:nvSpPr>
            <p:spPr bwMode="auto">
              <a:xfrm>
                <a:off x="6241824" y="5686903"/>
                <a:ext cx="195256" cy="210086"/>
              </a:xfrm>
              <a:custGeom>
                <a:avLst/>
                <a:gdLst>
                  <a:gd name="T0" fmla="*/ 18 w 49"/>
                  <a:gd name="T1" fmla="*/ 14 h 52"/>
                  <a:gd name="T2" fmla="*/ 2 w 49"/>
                  <a:gd name="T3" fmla="*/ 14 h 52"/>
                  <a:gd name="T4" fmla="*/ 0 w 49"/>
                  <a:gd name="T5" fmla="*/ 3 h 52"/>
                  <a:gd name="T6" fmla="*/ 48 w 49"/>
                  <a:gd name="T7" fmla="*/ 0 h 52"/>
                  <a:gd name="T8" fmla="*/ 49 w 49"/>
                  <a:gd name="T9" fmla="*/ 9 h 52"/>
                  <a:gd name="T10" fmla="*/ 32 w 49"/>
                  <a:gd name="T11" fmla="*/ 13 h 52"/>
                  <a:gd name="T12" fmla="*/ 34 w 49"/>
                  <a:gd name="T13" fmla="*/ 52 h 52"/>
                  <a:gd name="T14" fmla="*/ 21 w 49"/>
                  <a:gd name="T15" fmla="*/ 52 h 52"/>
                  <a:gd name="T16" fmla="*/ 18 w 49"/>
                  <a:gd name="T17" fmla="*/ 1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2">
                    <a:moveTo>
                      <a:pt x="18" y="14"/>
                    </a:moveTo>
                    <a:cubicBezTo>
                      <a:pt x="12" y="14"/>
                      <a:pt x="7" y="14"/>
                      <a:pt x="2" y="14"/>
                    </a:cubicBezTo>
                    <a:cubicBezTo>
                      <a:pt x="1" y="10"/>
                      <a:pt x="1" y="7"/>
                      <a:pt x="0" y="3"/>
                    </a:cubicBezTo>
                    <a:cubicBezTo>
                      <a:pt x="16" y="0"/>
                      <a:pt x="32" y="0"/>
                      <a:pt x="48" y="0"/>
                    </a:cubicBezTo>
                    <a:cubicBezTo>
                      <a:pt x="48" y="3"/>
                      <a:pt x="48" y="6"/>
                      <a:pt x="49" y="9"/>
                    </a:cubicBezTo>
                    <a:cubicBezTo>
                      <a:pt x="43" y="10"/>
                      <a:pt x="38" y="12"/>
                      <a:pt x="32" y="13"/>
                    </a:cubicBezTo>
                    <a:cubicBezTo>
                      <a:pt x="33" y="26"/>
                      <a:pt x="34" y="39"/>
                      <a:pt x="34" y="52"/>
                    </a:cubicBezTo>
                    <a:cubicBezTo>
                      <a:pt x="30" y="52"/>
                      <a:pt x="26" y="52"/>
                      <a:pt x="21" y="52"/>
                    </a:cubicBezTo>
                    <a:cubicBezTo>
                      <a:pt x="20" y="39"/>
                      <a:pt x="19" y="27"/>
                      <a:pt x="1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95"/>
              <p:cNvSpPr>
                <a:spLocks/>
              </p:cNvSpPr>
              <p:nvPr/>
            </p:nvSpPr>
            <p:spPr bwMode="auto">
              <a:xfrm>
                <a:off x="6081170" y="5704203"/>
                <a:ext cx="168068" cy="205142"/>
              </a:xfrm>
              <a:custGeom>
                <a:avLst/>
                <a:gdLst>
                  <a:gd name="T0" fmla="*/ 0 w 42"/>
                  <a:gd name="T1" fmla="*/ 0 h 51"/>
                  <a:gd name="T2" fmla="*/ 15 w 42"/>
                  <a:gd name="T3" fmla="*/ 0 h 51"/>
                  <a:gd name="T4" fmla="*/ 17 w 42"/>
                  <a:gd name="T5" fmla="*/ 38 h 51"/>
                  <a:gd name="T6" fmla="*/ 41 w 42"/>
                  <a:gd name="T7" fmla="*/ 39 h 51"/>
                  <a:gd name="T8" fmla="*/ 42 w 42"/>
                  <a:gd name="T9" fmla="*/ 50 h 51"/>
                  <a:gd name="T10" fmla="*/ 3 w 42"/>
                  <a:gd name="T11" fmla="*/ 51 h 51"/>
                  <a:gd name="T12" fmla="*/ 0 w 42"/>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42" h="51">
                    <a:moveTo>
                      <a:pt x="0" y="0"/>
                    </a:moveTo>
                    <a:cubicBezTo>
                      <a:pt x="5" y="0"/>
                      <a:pt x="10" y="0"/>
                      <a:pt x="15" y="0"/>
                    </a:cubicBezTo>
                    <a:cubicBezTo>
                      <a:pt x="16" y="13"/>
                      <a:pt x="16" y="25"/>
                      <a:pt x="17" y="38"/>
                    </a:cubicBezTo>
                    <a:cubicBezTo>
                      <a:pt x="25" y="39"/>
                      <a:pt x="33" y="39"/>
                      <a:pt x="41" y="39"/>
                    </a:cubicBezTo>
                    <a:cubicBezTo>
                      <a:pt x="41" y="43"/>
                      <a:pt x="42" y="46"/>
                      <a:pt x="42" y="50"/>
                    </a:cubicBezTo>
                    <a:cubicBezTo>
                      <a:pt x="29" y="51"/>
                      <a:pt x="16" y="51"/>
                      <a:pt x="3" y="51"/>
                    </a:cubicBezTo>
                    <a:cubicBezTo>
                      <a:pt x="2" y="34"/>
                      <a:pt x="1" y="17"/>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96"/>
              <p:cNvSpPr>
                <a:spLocks/>
              </p:cNvSpPr>
              <p:nvPr/>
            </p:nvSpPr>
            <p:spPr bwMode="auto">
              <a:xfrm>
                <a:off x="7074747" y="5486704"/>
                <a:ext cx="229858" cy="219972"/>
              </a:xfrm>
              <a:custGeom>
                <a:avLst/>
                <a:gdLst>
                  <a:gd name="T0" fmla="*/ 53 w 57"/>
                  <a:gd name="T1" fmla="*/ 26 h 55"/>
                  <a:gd name="T2" fmla="*/ 57 w 57"/>
                  <a:gd name="T3" fmla="*/ 36 h 55"/>
                  <a:gd name="T4" fmla="*/ 21 w 57"/>
                  <a:gd name="T5" fmla="*/ 55 h 55"/>
                  <a:gd name="T6" fmla="*/ 0 w 57"/>
                  <a:gd name="T7" fmla="*/ 7 h 55"/>
                  <a:gd name="T8" fmla="*/ 12 w 57"/>
                  <a:gd name="T9" fmla="*/ 0 h 55"/>
                  <a:gd name="T10" fmla="*/ 29 w 57"/>
                  <a:gd name="T11" fmla="*/ 37 h 55"/>
                  <a:gd name="T12" fmla="*/ 53 w 57"/>
                  <a:gd name="T13" fmla="*/ 26 h 55"/>
                </a:gdLst>
                <a:ahLst/>
                <a:cxnLst>
                  <a:cxn ang="0">
                    <a:pos x="T0" y="T1"/>
                  </a:cxn>
                  <a:cxn ang="0">
                    <a:pos x="T2" y="T3"/>
                  </a:cxn>
                  <a:cxn ang="0">
                    <a:pos x="T4" y="T5"/>
                  </a:cxn>
                  <a:cxn ang="0">
                    <a:pos x="T6" y="T7"/>
                  </a:cxn>
                  <a:cxn ang="0">
                    <a:pos x="T8" y="T9"/>
                  </a:cxn>
                  <a:cxn ang="0">
                    <a:pos x="T10" y="T11"/>
                  </a:cxn>
                  <a:cxn ang="0">
                    <a:pos x="T12" y="T13"/>
                  </a:cxn>
                </a:cxnLst>
                <a:rect l="0" t="0" r="r" b="b"/>
                <a:pathLst>
                  <a:path w="57" h="55">
                    <a:moveTo>
                      <a:pt x="53" y="26"/>
                    </a:moveTo>
                    <a:cubicBezTo>
                      <a:pt x="54" y="30"/>
                      <a:pt x="56" y="33"/>
                      <a:pt x="57" y="36"/>
                    </a:cubicBezTo>
                    <a:cubicBezTo>
                      <a:pt x="45" y="42"/>
                      <a:pt x="34" y="48"/>
                      <a:pt x="21" y="55"/>
                    </a:cubicBezTo>
                    <a:cubicBezTo>
                      <a:pt x="14" y="39"/>
                      <a:pt x="7" y="23"/>
                      <a:pt x="0" y="7"/>
                    </a:cubicBezTo>
                    <a:cubicBezTo>
                      <a:pt x="4" y="5"/>
                      <a:pt x="7" y="3"/>
                      <a:pt x="12" y="0"/>
                    </a:cubicBezTo>
                    <a:cubicBezTo>
                      <a:pt x="18" y="12"/>
                      <a:pt x="23" y="24"/>
                      <a:pt x="29" y="37"/>
                    </a:cubicBezTo>
                    <a:cubicBezTo>
                      <a:pt x="37" y="33"/>
                      <a:pt x="44" y="30"/>
                      <a:pt x="5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97"/>
              <p:cNvSpPr>
                <a:spLocks/>
              </p:cNvSpPr>
              <p:nvPr/>
            </p:nvSpPr>
            <p:spPr bwMode="auto">
              <a:xfrm>
                <a:off x="6575487" y="921685"/>
                <a:ext cx="343551" cy="205142"/>
              </a:xfrm>
              <a:custGeom>
                <a:avLst/>
                <a:gdLst>
                  <a:gd name="T0" fmla="*/ 41 w 86"/>
                  <a:gd name="T1" fmla="*/ 29 h 51"/>
                  <a:gd name="T2" fmla="*/ 31 w 86"/>
                  <a:gd name="T3" fmla="*/ 21 h 51"/>
                  <a:gd name="T4" fmla="*/ 43 w 86"/>
                  <a:gd name="T5" fmla="*/ 25 h 51"/>
                  <a:gd name="T6" fmla="*/ 55 w 86"/>
                  <a:gd name="T7" fmla="*/ 0 h 51"/>
                  <a:gd name="T8" fmla="*/ 57 w 86"/>
                  <a:gd name="T9" fmla="*/ 11 h 51"/>
                  <a:gd name="T10" fmla="*/ 46 w 86"/>
                  <a:gd name="T11" fmla="*/ 30 h 51"/>
                  <a:gd name="T12" fmla="*/ 45 w 86"/>
                  <a:gd name="T13" fmla="*/ 40 h 51"/>
                  <a:gd name="T14" fmla="*/ 74 w 86"/>
                  <a:gd name="T15" fmla="*/ 26 h 51"/>
                  <a:gd name="T16" fmla="*/ 79 w 86"/>
                  <a:gd name="T17" fmla="*/ 17 h 51"/>
                  <a:gd name="T18" fmla="*/ 85 w 86"/>
                  <a:gd name="T19" fmla="*/ 23 h 51"/>
                  <a:gd name="T20" fmla="*/ 78 w 86"/>
                  <a:gd name="T21" fmla="*/ 32 h 51"/>
                  <a:gd name="T22" fmla="*/ 61 w 86"/>
                  <a:gd name="T23" fmla="*/ 36 h 51"/>
                  <a:gd name="T24" fmla="*/ 51 w 86"/>
                  <a:gd name="T25" fmla="*/ 41 h 51"/>
                  <a:gd name="T26" fmla="*/ 70 w 86"/>
                  <a:gd name="T27" fmla="*/ 42 h 51"/>
                  <a:gd name="T28" fmla="*/ 75 w 86"/>
                  <a:gd name="T29" fmla="*/ 41 h 51"/>
                  <a:gd name="T30" fmla="*/ 80 w 86"/>
                  <a:gd name="T31" fmla="*/ 46 h 51"/>
                  <a:gd name="T32" fmla="*/ 75 w 86"/>
                  <a:gd name="T33" fmla="*/ 51 h 51"/>
                  <a:gd name="T34" fmla="*/ 60 w 86"/>
                  <a:gd name="T35" fmla="*/ 49 h 51"/>
                  <a:gd name="T36" fmla="*/ 37 w 86"/>
                  <a:gd name="T37" fmla="*/ 47 h 51"/>
                  <a:gd name="T38" fmla="*/ 10 w 86"/>
                  <a:gd name="T39" fmla="*/ 49 h 51"/>
                  <a:gd name="T40" fmla="*/ 0 w 86"/>
                  <a:gd name="T41" fmla="*/ 43 h 51"/>
                  <a:gd name="T42" fmla="*/ 21 w 86"/>
                  <a:gd name="T43" fmla="*/ 45 h 51"/>
                  <a:gd name="T44" fmla="*/ 41 w 86"/>
                  <a:gd name="T45" fmla="*/ 2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51">
                    <a:moveTo>
                      <a:pt x="41" y="29"/>
                    </a:moveTo>
                    <a:cubicBezTo>
                      <a:pt x="31" y="33"/>
                      <a:pt x="31" y="32"/>
                      <a:pt x="31" y="21"/>
                    </a:cubicBezTo>
                    <a:cubicBezTo>
                      <a:pt x="35" y="22"/>
                      <a:pt x="38" y="23"/>
                      <a:pt x="43" y="25"/>
                    </a:cubicBezTo>
                    <a:cubicBezTo>
                      <a:pt x="47" y="17"/>
                      <a:pt x="51" y="9"/>
                      <a:pt x="55" y="0"/>
                    </a:cubicBezTo>
                    <a:cubicBezTo>
                      <a:pt x="59" y="5"/>
                      <a:pt x="60" y="7"/>
                      <a:pt x="57" y="11"/>
                    </a:cubicBezTo>
                    <a:cubicBezTo>
                      <a:pt x="53" y="17"/>
                      <a:pt x="49" y="23"/>
                      <a:pt x="46" y="30"/>
                    </a:cubicBezTo>
                    <a:cubicBezTo>
                      <a:pt x="45" y="32"/>
                      <a:pt x="45" y="35"/>
                      <a:pt x="45" y="40"/>
                    </a:cubicBezTo>
                    <a:cubicBezTo>
                      <a:pt x="55" y="35"/>
                      <a:pt x="65" y="31"/>
                      <a:pt x="74" y="26"/>
                    </a:cubicBezTo>
                    <a:cubicBezTo>
                      <a:pt x="76" y="24"/>
                      <a:pt x="77" y="21"/>
                      <a:pt x="79" y="17"/>
                    </a:cubicBezTo>
                    <a:cubicBezTo>
                      <a:pt x="81" y="19"/>
                      <a:pt x="85" y="21"/>
                      <a:pt x="85" y="23"/>
                    </a:cubicBezTo>
                    <a:cubicBezTo>
                      <a:pt x="86" y="28"/>
                      <a:pt x="83" y="31"/>
                      <a:pt x="78" y="32"/>
                    </a:cubicBezTo>
                    <a:cubicBezTo>
                      <a:pt x="72" y="33"/>
                      <a:pt x="67" y="34"/>
                      <a:pt x="61" y="36"/>
                    </a:cubicBezTo>
                    <a:cubicBezTo>
                      <a:pt x="58" y="37"/>
                      <a:pt x="54" y="39"/>
                      <a:pt x="51" y="41"/>
                    </a:cubicBezTo>
                    <a:cubicBezTo>
                      <a:pt x="58" y="44"/>
                      <a:pt x="64" y="43"/>
                      <a:pt x="70" y="42"/>
                    </a:cubicBezTo>
                    <a:cubicBezTo>
                      <a:pt x="72" y="42"/>
                      <a:pt x="74" y="40"/>
                      <a:pt x="75" y="41"/>
                    </a:cubicBezTo>
                    <a:cubicBezTo>
                      <a:pt x="77" y="42"/>
                      <a:pt x="79" y="44"/>
                      <a:pt x="80" y="46"/>
                    </a:cubicBezTo>
                    <a:cubicBezTo>
                      <a:pt x="79" y="48"/>
                      <a:pt x="77" y="51"/>
                      <a:pt x="75" y="51"/>
                    </a:cubicBezTo>
                    <a:cubicBezTo>
                      <a:pt x="70" y="51"/>
                      <a:pt x="65" y="51"/>
                      <a:pt x="60" y="49"/>
                    </a:cubicBezTo>
                    <a:cubicBezTo>
                      <a:pt x="53" y="46"/>
                      <a:pt x="45" y="47"/>
                      <a:pt x="37" y="47"/>
                    </a:cubicBezTo>
                    <a:cubicBezTo>
                      <a:pt x="28" y="47"/>
                      <a:pt x="19" y="48"/>
                      <a:pt x="10" y="49"/>
                    </a:cubicBezTo>
                    <a:cubicBezTo>
                      <a:pt x="5" y="49"/>
                      <a:pt x="2" y="47"/>
                      <a:pt x="0" y="43"/>
                    </a:cubicBezTo>
                    <a:cubicBezTo>
                      <a:pt x="7" y="44"/>
                      <a:pt x="14" y="45"/>
                      <a:pt x="21" y="45"/>
                    </a:cubicBezTo>
                    <a:cubicBezTo>
                      <a:pt x="36" y="45"/>
                      <a:pt x="37" y="46"/>
                      <a:pt x="41"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98"/>
              <p:cNvSpPr>
                <a:spLocks/>
              </p:cNvSpPr>
              <p:nvPr/>
            </p:nvSpPr>
            <p:spPr bwMode="auto">
              <a:xfrm>
                <a:off x="8478608" y="2728414"/>
                <a:ext cx="182897" cy="239745"/>
              </a:xfrm>
              <a:custGeom>
                <a:avLst/>
                <a:gdLst>
                  <a:gd name="T0" fmla="*/ 1 w 46"/>
                  <a:gd name="T1" fmla="*/ 30 h 60"/>
                  <a:gd name="T2" fmla="*/ 7 w 46"/>
                  <a:gd name="T3" fmla="*/ 25 h 60"/>
                  <a:gd name="T4" fmla="*/ 1 w 46"/>
                  <a:gd name="T5" fmla="*/ 13 h 60"/>
                  <a:gd name="T6" fmla="*/ 11 w 46"/>
                  <a:gd name="T7" fmla="*/ 12 h 60"/>
                  <a:gd name="T8" fmla="*/ 18 w 46"/>
                  <a:gd name="T9" fmla="*/ 17 h 60"/>
                  <a:gd name="T10" fmla="*/ 14 w 46"/>
                  <a:gd name="T11" fmla="*/ 7 h 60"/>
                  <a:gd name="T12" fmla="*/ 22 w 46"/>
                  <a:gd name="T13" fmla="*/ 9 h 60"/>
                  <a:gd name="T14" fmla="*/ 25 w 46"/>
                  <a:gd name="T15" fmla="*/ 0 h 60"/>
                  <a:gd name="T16" fmla="*/ 46 w 46"/>
                  <a:gd name="T17" fmla="*/ 13 h 60"/>
                  <a:gd name="T18" fmla="*/ 39 w 46"/>
                  <a:gd name="T19" fmla="*/ 25 h 60"/>
                  <a:gd name="T20" fmla="*/ 26 w 46"/>
                  <a:gd name="T21" fmla="*/ 21 h 60"/>
                  <a:gd name="T22" fmla="*/ 17 w 46"/>
                  <a:gd name="T23" fmla="*/ 31 h 60"/>
                  <a:gd name="T24" fmla="*/ 10 w 46"/>
                  <a:gd name="T25" fmla="*/ 28 h 60"/>
                  <a:gd name="T26" fmla="*/ 8 w 46"/>
                  <a:gd name="T27" fmla="*/ 31 h 60"/>
                  <a:gd name="T28" fmla="*/ 33 w 46"/>
                  <a:gd name="T29" fmla="*/ 40 h 60"/>
                  <a:gd name="T30" fmla="*/ 36 w 46"/>
                  <a:gd name="T31" fmla="*/ 36 h 60"/>
                  <a:gd name="T32" fmla="*/ 39 w 46"/>
                  <a:gd name="T33" fmla="*/ 46 h 60"/>
                  <a:gd name="T34" fmla="*/ 29 w 46"/>
                  <a:gd name="T35" fmla="*/ 47 h 60"/>
                  <a:gd name="T36" fmla="*/ 14 w 46"/>
                  <a:gd name="T37" fmla="*/ 39 h 60"/>
                  <a:gd name="T38" fmla="*/ 12 w 46"/>
                  <a:gd name="T39" fmla="*/ 41 h 60"/>
                  <a:gd name="T40" fmla="*/ 18 w 46"/>
                  <a:gd name="T41" fmla="*/ 55 h 60"/>
                  <a:gd name="T42" fmla="*/ 0 w 46"/>
                  <a:gd name="T43" fmla="*/ 45 h 60"/>
                  <a:gd name="T44" fmla="*/ 11 w 46"/>
                  <a:gd name="T45" fmla="*/ 51 h 60"/>
                  <a:gd name="T46" fmla="*/ 1 w 46"/>
                  <a:gd name="T47" fmla="*/ 3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 h="60">
                    <a:moveTo>
                      <a:pt x="1" y="30"/>
                    </a:moveTo>
                    <a:cubicBezTo>
                      <a:pt x="3" y="29"/>
                      <a:pt x="5" y="27"/>
                      <a:pt x="7" y="25"/>
                    </a:cubicBezTo>
                    <a:cubicBezTo>
                      <a:pt x="5" y="21"/>
                      <a:pt x="3" y="17"/>
                      <a:pt x="1" y="13"/>
                    </a:cubicBezTo>
                    <a:cubicBezTo>
                      <a:pt x="4" y="13"/>
                      <a:pt x="7" y="12"/>
                      <a:pt x="11" y="12"/>
                    </a:cubicBezTo>
                    <a:cubicBezTo>
                      <a:pt x="13" y="13"/>
                      <a:pt x="11" y="21"/>
                      <a:pt x="18" y="17"/>
                    </a:cubicBezTo>
                    <a:cubicBezTo>
                      <a:pt x="17" y="14"/>
                      <a:pt x="16" y="11"/>
                      <a:pt x="14" y="7"/>
                    </a:cubicBezTo>
                    <a:cubicBezTo>
                      <a:pt x="18" y="8"/>
                      <a:pt x="20" y="8"/>
                      <a:pt x="22" y="9"/>
                    </a:cubicBezTo>
                    <a:cubicBezTo>
                      <a:pt x="23" y="7"/>
                      <a:pt x="23" y="5"/>
                      <a:pt x="25" y="0"/>
                    </a:cubicBezTo>
                    <a:cubicBezTo>
                      <a:pt x="27" y="14"/>
                      <a:pt x="34" y="17"/>
                      <a:pt x="46" y="13"/>
                    </a:cubicBezTo>
                    <a:cubicBezTo>
                      <a:pt x="43" y="18"/>
                      <a:pt x="41" y="21"/>
                      <a:pt x="39" y="25"/>
                    </a:cubicBezTo>
                    <a:cubicBezTo>
                      <a:pt x="35" y="24"/>
                      <a:pt x="31" y="22"/>
                      <a:pt x="26" y="21"/>
                    </a:cubicBezTo>
                    <a:cubicBezTo>
                      <a:pt x="23" y="24"/>
                      <a:pt x="20" y="27"/>
                      <a:pt x="17" y="31"/>
                    </a:cubicBezTo>
                    <a:cubicBezTo>
                      <a:pt x="15" y="30"/>
                      <a:pt x="12" y="29"/>
                      <a:pt x="10" y="28"/>
                    </a:cubicBezTo>
                    <a:cubicBezTo>
                      <a:pt x="9" y="29"/>
                      <a:pt x="8" y="30"/>
                      <a:pt x="8" y="31"/>
                    </a:cubicBezTo>
                    <a:cubicBezTo>
                      <a:pt x="15" y="37"/>
                      <a:pt x="24" y="39"/>
                      <a:pt x="33" y="40"/>
                    </a:cubicBezTo>
                    <a:cubicBezTo>
                      <a:pt x="34" y="40"/>
                      <a:pt x="35" y="38"/>
                      <a:pt x="36" y="36"/>
                    </a:cubicBezTo>
                    <a:cubicBezTo>
                      <a:pt x="39" y="39"/>
                      <a:pt x="43" y="42"/>
                      <a:pt x="39" y="46"/>
                    </a:cubicBezTo>
                    <a:cubicBezTo>
                      <a:pt x="36" y="50"/>
                      <a:pt x="32" y="49"/>
                      <a:pt x="29" y="47"/>
                    </a:cubicBezTo>
                    <a:cubicBezTo>
                      <a:pt x="24" y="44"/>
                      <a:pt x="19" y="42"/>
                      <a:pt x="14" y="39"/>
                    </a:cubicBezTo>
                    <a:cubicBezTo>
                      <a:pt x="13" y="40"/>
                      <a:pt x="13" y="40"/>
                      <a:pt x="12" y="41"/>
                    </a:cubicBezTo>
                    <a:cubicBezTo>
                      <a:pt x="14" y="45"/>
                      <a:pt x="16" y="50"/>
                      <a:pt x="18" y="55"/>
                    </a:cubicBezTo>
                    <a:cubicBezTo>
                      <a:pt x="10" y="60"/>
                      <a:pt x="10" y="60"/>
                      <a:pt x="0" y="45"/>
                    </a:cubicBezTo>
                    <a:cubicBezTo>
                      <a:pt x="4" y="47"/>
                      <a:pt x="7" y="49"/>
                      <a:pt x="11" y="51"/>
                    </a:cubicBezTo>
                    <a:cubicBezTo>
                      <a:pt x="11" y="42"/>
                      <a:pt x="6" y="36"/>
                      <a:pt x="1"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99"/>
              <p:cNvSpPr>
                <a:spLocks/>
              </p:cNvSpPr>
              <p:nvPr/>
            </p:nvSpPr>
            <p:spPr bwMode="auto">
              <a:xfrm>
                <a:off x="8248751" y="4241024"/>
                <a:ext cx="217500" cy="128522"/>
              </a:xfrm>
              <a:custGeom>
                <a:avLst/>
                <a:gdLst>
                  <a:gd name="T0" fmla="*/ 49 w 54"/>
                  <a:gd name="T1" fmla="*/ 32 h 32"/>
                  <a:gd name="T2" fmla="*/ 0 w 54"/>
                  <a:gd name="T3" fmla="*/ 15 h 32"/>
                  <a:gd name="T4" fmla="*/ 7 w 54"/>
                  <a:gd name="T5" fmla="*/ 0 h 32"/>
                  <a:gd name="T6" fmla="*/ 54 w 54"/>
                  <a:gd name="T7" fmla="*/ 18 h 32"/>
                  <a:gd name="T8" fmla="*/ 49 w 54"/>
                  <a:gd name="T9" fmla="*/ 32 h 32"/>
                </a:gdLst>
                <a:ahLst/>
                <a:cxnLst>
                  <a:cxn ang="0">
                    <a:pos x="T0" y="T1"/>
                  </a:cxn>
                  <a:cxn ang="0">
                    <a:pos x="T2" y="T3"/>
                  </a:cxn>
                  <a:cxn ang="0">
                    <a:pos x="T4" y="T5"/>
                  </a:cxn>
                  <a:cxn ang="0">
                    <a:pos x="T6" y="T7"/>
                  </a:cxn>
                  <a:cxn ang="0">
                    <a:pos x="T8" y="T9"/>
                  </a:cxn>
                </a:cxnLst>
                <a:rect l="0" t="0" r="r" b="b"/>
                <a:pathLst>
                  <a:path w="54" h="32">
                    <a:moveTo>
                      <a:pt x="49" y="32"/>
                    </a:moveTo>
                    <a:cubicBezTo>
                      <a:pt x="32" y="27"/>
                      <a:pt x="17" y="21"/>
                      <a:pt x="0" y="15"/>
                    </a:cubicBezTo>
                    <a:cubicBezTo>
                      <a:pt x="3" y="10"/>
                      <a:pt x="4" y="5"/>
                      <a:pt x="7" y="0"/>
                    </a:cubicBezTo>
                    <a:cubicBezTo>
                      <a:pt x="23" y="6"/>
                      <a:pt x="38" y="12"/>
                      <a:pt x="54" y="18"/>
                    </a:cubicBezTo>
                    <a:cubicBezTo>
                      <a:pt x="52" y="23"/>
                      <a:pt x="50" y="27"/>
                      <a:pt x="49"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100"/>
              <p:cNvSpPr>
                <a:spLocks/>
              </p:cNvSpPr>
              <p:nvPr/>
            </p:nvSpPr>
            <p:spPr bwMode="auto">
              <a:xfrm>
                <a:off x="7756905" y="5024518"/>
                <a:ext cx="182897" cy="187841"/>
              </a:xfrm>
              <a:custGeom>
                <a:avLst/>
                <a:gdLst>
                  <a:gd name="T0" fmla="*/ 46 w 46"/>
                  <a:gd name="T1" fmla="*/ 37 h 47"/>
                  <a:gd name="T2" fmla="*/ 35 w 46"/>
                  <a:gd name="T3" fmla="*/ 47 h 47"/>
                  <a:gd name="T4" fmla="*/ 0 w 46"/>
                  <a:gd name="T5" fmla="*/ 9 h 47"/>
                  <a:gd name="T6" fmla="*/ 8 w 46"/>
                  <a:gd name="T7" fmla="*/ 0 h 47"/>
                  <a:gd name="T8" fmla="*/ 46 w 46"/>
                  <a:gd name="T9" fmla="*/ 37 h 47"/>
                </a:gdLst>
                <a:ahLst/>
                <a:cxnLst>
                  <a:cxn ang="0">
                    <a:pos x="T0" y="T1"/>
                  </a:cxn>
                  <a:cxn ang="0">
                    <a:pos x="T2" y="T3"/>
                  </a:cxn>
                  <a:cxn ang="0">
                    <a:pos x="T4" y="T5"/>
                  </a:cxn>
                  <a:cxn ang="0">
                    <a:pos x="T6" y="T7"/>
                  </a:cxn>
                  <a:cxn ang="0">
                    <a:pos x="T8" y="T9"/>
                  </a:cxn>
                </a:cxnLst>
                <a:rect l="0" t="0" r="r" b="b"/>
                <a:pathLst>
                  <a:path w="46" h="47">
                    <a:moveTo>
                      <a:pt x="46" y="37"/>
                    </a:moveTo>
                    <a:cubicBezTo>
                      <a:pt x="42" y="40"/>
                      <a:pt x="39" y="43"/>
                      <a:pt x="35" y="47"/>
                    </a:cubicBezTo>
                    <a:cubicBezTo>
                      <a:pt x="23" y="34"/>
                      <a:pt x="12" y="22"/>
                      <a:pt x="0" y="9"/>
                    </a:cubicBezTo>
                    <a:cubicBezTo>
                      <a:pt x="3" y="6"/>
                      <a:pt x="6" y="3"/>
                      <a:pt x="8" y="0"/>
                    </a:cubicBezTo>
                    <a:cubicBezTo>
                      <a:pt x="21" y="13"/>
                      <a:pt x="33" y="24"/>
                      <a:pt x="4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101"/>
              <p:cNvSpPr>
                <a:spLocks/>
              </p:cNvSpPr>
              <p:nvPr/>
            </p:nvSpPr>
            <p:spPr bwMode="auto">
              <a:xfrm>
                <a:off x="5512705" y="5630056"/>
                <a:ext cx="96393" cy="217500"/>
              </a:xfrm>
              <a:custGeom>
                <a:avLst/>
                <a:gdLst>
                  <a:gd name="T0" fmla="*/ 13 w 24"/>
                  <a:gd name="T1" fmla="*/ 54 h 54"/>
                  <a:gd name="T2" fmla="*/ 0 w 24"/>
                  <a:gd name="T3" fmla="*/ 51 h 54"/>
                  <a:gd name="T4" fmla="*/ 10 w 24"/>
                  <a:gd name="T5" fmla="*/ 0 h 54"/>
                  <a:gd name="T6" fmla="*/ 24 w 24"/>
                  <a:gd name="T7" fmla="*/ 2 h 54"/>
                  <a:gd name="T8" fmla="*/ 13 w 24"/>
                  <a:gd name="T9" fmla="*/ 54 h 54"/>
                </a:gdLst>
                <a:ahLst/>
                <a:cxnLst>
                  <a:cxn ang="0">
                    <a:pos x="T0" y="T1"/>
                  </a:cxn>
                  <a:cxn ang="0">
                    <a:pos x="T2" y="T3"/>
                  </a:cxn>
                  <a:cxn ang="0">
                    <a:pos x="T4" y="T5"/>
                  </a:cxn>
                  <a:cxn ang="0">
                    <a:pos x="T6" y="T7"/>
                  </a:cxn>
                  <a:cxn ang="0">
                    <a:pos x="T8" y="T9"/>
                  </a:cxn>
                </a:cxnLst>
                <a:rect l="0" t="0" r="r" b="b"/>
                <a:pathLst>
                  <a:path w="24" h="54">
                    <a:moveTo>
                      <a:pt x="13" y="54"/>
                    </a:moveTo>
                    <a:cubicBezTo>
                      <a:pt x="9" y="53"/>
                      <a:pt x="5" y="52"/>
                      <a:pt x="0" y="51"/>
                    </a:cubicBezTo>
                    <a:cubicBezTo>
                      <a:pt x="2" y="34"/>
                      <a:pt x="7" y="18"/>
                      <a:pt x="10" y="0"/>
                    </a:cubicBezTo>
                    <a:cubicBezTo>
                      <a:pt x="15" y="1"/>
                      <a:pt x="19" y="1"/>
                      <a:pt x="24" y="2"/>
                    </a:cubicBezTo>
                    <a:cubicBezTo>
                      <a:pt x="21" y="20"/>
                      <a:pt x="17" y="37"/>
                      <a:pt x="13"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102"/>
              <p:cNvSpPr>
                <a:spLocks/>
              </p:cNvSpPr>
              <p:nvPr/>
            </p:nvSpPr>
            <p:spPr bwMode="auto">
              <a:xfrm>
                <a:off x="7685230" y="1883132"/>
                <a:ext cx="143352" cy="212556"/>
              </a:xfrm>
              <a:custGeom>
                <a:avLst/>
                <a:gdLst>
                  <a:gd name="T0" fmla="*/ 14 w 36"/>
                  <a:gd name="T1" fmla="*/ 0 h 53"/>
                  <a:gd name="T2" fmla="*/ 16 w 36"/>
                  <a:gd name="T3" fmla="*/ 11 h 53"/>
                  <a:gd name="T4" fmla="*/ 16 w 36"/>
                  <a:gd name="T5" fmla="*/ 21 h 53"/>
                  <a:gd name="T6" fmla="*/ 33 w 36"/>
                  <a:gd name="T7" fmla="*/ 44 h 53"/>
                  <a:gd name="T8" fmla="*/ 36 w 36"/>
                  <a:gd name="T9" fmla="*/ 46 h 53"/>
                  <a:gd name="T10" fmla="*/ 11 w 36"/>
                  <a:gd name="T11" fmla="*/ 51 h 53"/>
                  <a:gd name="T12" fmla="*/ 7 w 36"/>
                  <a:gd name="T13" fmla="*/ 48 h 53"/>
                  <a:gd name="T14" fmla="*/ 4 w 36"/>
                  <a:gd name="T15" fmla="*/ 24 h 53"/>
                  <a:gd name="T16" fmla="*/ 12 w 36"/>
                  <a:gd name="T17" fmla="*/ 0 h 53"/>
                  <a:gd name="T18" fmla="*/ 14 w 36"/>
                  <a:gd name="T19"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53">
                    <a:moveTo>
                      <a:pt x="14" y="0"/>
                    </a:moveTo>
                    <a:cubicBezTo>
                      <a:pt x="14" y="4"/>
                      <a:pt x="15" y="7"/>
                      <a:pt x="16" y="11"/>
                    </a:cubicBezTo>
                    <a:cubicBezTo>
                      <a:pt x="16" y="14"/>
                      <a:pt x="16" y="18"/>
                      <a:pt x="16" y="21"/>
                    </a:cubicBezTo>
                    <a:cubicBezTo>
                      <a:pt x="17" y="32"/>
                      <a:pt x="21" y="41"/>
                      <a:pt x="33" y="44"/>
                    </a:cubicBezTo>
                    <a:cubicBezTo>
                      <a:pt x="34" y="44"/>
                      <a:pt x="35" y="45"/>
                      <a:pt x="36" y="46"/>
                    </a:cubicBezTo>
                    <a:cubicBezTo>
                      <a:pt x="28" y="53"/>
                      <a:pt x="20" y="51"/>
                      <a:pt x="11" y="51"/>
                    </a:cubicBezTo>
                    <a:cubicBezTo>
                      <a:pt x="10" y="51"/>
                      <a:pt x="8" y="49"/>
                      <a:pt x="7" y="48"/>
                    </a:cubicBezTo>
                    <a:cubicBezTo>
                      <a:pt x="3" y="40"/>
                      <a:pt x="0" y="33"/>
                      <a:pt x="4" y="24"/>
                    </a:cubicBezTo>
                    <a:cubicBezTo>
                      <a:pt x="8" y="16"/>
                      <a:pt x="10" y="8"/>
                      <a:pt x="12" y="0"/>
                    </a:cubicBezTo>
                    <a:cubicBezTo>
                      <a:pt x="13" y="0"/>
                      <a:pt x="13"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03"/>
              <p:cNvSpPr>
                <a:spLocks/>
              </p:cNvSpPr>
              <p:nvPr/>
            </p:nvSpPr>
            <p:spPr bwMode="auto">
              <a:xfrm>
                <a:off x="8278410" y="2659209"/>
                <a:ext cx="111222" cy="56847"/>
              </a:xfrm>
              <a:custGeom>
                <a:avLst/>
                <a:gdLst>
                  <a:gd name="T0" fmla="*/ 28 w 28"/>
                  <a:gd name="T1" fmla="*/ 11 h 14"/>
                  <a:gd name="T2" fmla="*/ 15 w 28"/>
                  <a:gd name="T3" fmla="*/ 13 h 14"/>
                  <a:gd name="T4" fmla="*/ 2 w 28"/>
                  <a:gd name="T5" fmla="*/ 12 h 14"/>
                  <a:gd name="T6" fmla="*/ 7 w 28"/>
                  <a:gd name="T7" fmla="*/ 2 h 14"/>
                  <a:gd name="T8" fmla="*/ 28 w 28"/>
                  <a:gd name="T9" fmla="*/ 11 h 14"/>
                </a:gdLst>
                <a:ahLst/>
                <a:cxnLst>
                  <a:cxn ang="0">
                    <a:pos x="T0" y="T1"/>
                  </a:cxn>
                  <a:cxn ang="0">
                    <a:pos x="T2" y="T3"/>
                  </a:cxn>
                  <a:cxn ang="0">
                    <a:pos x="T4" y="T5"/>
                  </a:cxn>
                  <a:cxn ang="0">
                    <a:pos x="T6" y="T7"/>
                  </a:cxn>
                  <a:cxn ang="0">
                    <a:pos x="T8" y="T9"/>
                  </a:cxn>
                </a:cxnLst>
                <a:rect l="0" t="0" r="r" b="b"/>
                <a:pathLst>
                  <a:path w="28" h="14">
                    <a:moveTo>
                      <a:pt x="28" y="11"/>
                    </a:moveTo>
                    <a:cubicBezTo>
                      <a:pt x="23" y="10"/>
                      <a:pt x="19" y="11"/>
                      <a:pt x="15" y="13"/>
                    </a:cubicBezTo>
                    <a:cubicBezTo>
                      <a:pt x="11" y="14"/>
                      <a:pt x="6" y="13"/>
                      <a:pt x="2" y="12"/>
                    </a:cubicBezTo>
                    <a:cubicBezTo>
                      <a:pt x="0" y="6"/>
                      <a:pt x="1" y="4"/>
                      <a:pt x="7" y="2"/>
                    </a:cubicBezTo>
                    <a:cubicBezTo>
                      <a:pt x="13" y="0"/>
                      <a:pt x="22" y="4"/>
                      <a:pt x="2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104"/>
              <p:cNvSpPr>
                <a:spLocks/>
              </p:cNvSpPr>
              <p:nvPr/>
            </p:nvSpPr>
            <p:spPr bwMode="auto">
              <a:xfrm>
                <a:off x="6649635" y="1139185"/>
                <a:ext cx="64261" cy="96393"/>
              </a:xfrm>
              <a:custGeom>
                <a:avLst/>
                <a:gdLst>
                  <a:gd name="T0" fmla="*/ 8 w 16"/>
                  <a:gd name="T1" fmla="*/ 24 h 24"/>
                  <a:gd name="T2" fmla="*/ 6 w 16"/>
                  <a:gd name="T3" fmla="*/ 24 h 24"/>
                  <a:gd name="T4" fmla="*/ 6 w 16"/>
                  <a:gd name="T5" fmla="*/ 11 h 24"/>
                  <a:gd name="T6" fmla="*/ 5 w 16"/>
                  <a:gd name="T7" fmla="*/ 1 h 24"/>
                  <a:gd name="T8" fmla="*/ 7 w 16"/>
                  <a:gd name="T9" fmla="*/ 0 h 24"/>
                  <a:gd name="T10" fmla="*/ 16 w 16"/>
                  <a:gd name="T11" fmla="*/ 8 h 24"/>
                  <a:gd name="T12" fmla="*/ 8 w 16"/>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16" h="24">
                    <a:moveTo>
                      <a:pt x="8" y="24"/>
                    </a:moveTo>
                    <a:cubicBezTo>
                      <a:pt x="8" y="24"/>
                      <a:pt x="7" y="24"/>
                      <a:pt x="6" y="24"/>
                    </a:cubicBezTo>
                    <a:cubicBezTo>
                      <a:pt x="4" y="20"/>
                      <a:pt x="0" y="16"/>
                      <a:pt x="6" y="11"/>
                    </a:cubicBezTo>
                    <a:cubicBezTo>
                      <a:pt x="8" y="10"/>
                      <a:pt x="6" y="4"/>
                      <a:pt x="5" y="1"/>
                    </a:cubicBezTo>
                    <a:cubicBezTo>
                      <a:pt x="6" y="0"/>
                      <a:pt x="7" y="0"/>
                      <a:pt x="7" y="0"/>
                    </a:cubicBezTo>
                    <a:cubicBezTo>
                      <a:pt x="10" y="2"/>
                      <a:pt x="13" y="5"/>
                      <a:pt x="16" y="8"/>
                    </a:cubicBezTo>
                    <a:cubicBezTo>
                      <a:pt x="11" y="12"/>
                      <a:pt x="15" y="20"/>
                      <a:pt x="8"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05"/>
              <p:cNvSpPr>
                <a:spLocks/>
              </p:cNvSpPr>
              <p:nvPr/>
            </p:nvSpPr>
            <p:spPr bwMode="auto">
              <a:xfrm>
                <a:off x="5376769" y="1062565"/>
                <a:ext cx="79091" cy="96393"/>
              </a:xfrm>
              <a:custGeom>
                <a:avLst/>
                <a:gdLst>
                  <a:gd name="T0" fmla="*/ 15 w 20"/>
                  <a:gd name="T1" fmla="*/ 24 h 24"/>
                  <a:gd name="T2" fmla="*/ 0 w 20"/>
                  <a:gd name="T3" fmla="*/ 5 h 24"/>
                  <a:gd name="T4" fmla="*/ 12 w 20"/>
                  <a:gd name="T5" fmla="*/ 8 h 24"/>
                  <a:gd name="T6" fmla="*/ 15 w 20"/>
                  <a:gd name="T7" fmla="*/ 24 h 24"/>
                </a:gdLst>
                <a:ahLst/>
                <a:cxnLst>
                  <a:cxn ang="0">
                    <a:pos x="T0" y="T1"/>
                  </a:cxn>
                  <a:cxn ang="0">
                    <a:pos x="T2" y="T3"/>
                  </a:cxn>
                  <a:cxn ang="0">
                    <a:pos x="T4" y="T5"/>
                  </a:cxn>
                  <a:cxn ang="0">
                    <a:pos x="T6" y="T7"/>
                  </a:cxn>
                </a:cxnLst>
                <a:rect l="0" t="0" r="r" b="b"/>
                <a:pathLst>
                  <a:path w="20" h="24">
                    <a:moveTo>
                      <a:pt x="15" y="24"/>
                    </a:moveTo>
                    <a:cubicBezTo>
                      <a:pt x="6" y="20"/>
                      <a:pt x="7" y="10"/>
                      <a:pt x="0" y="5"/>
                    </a:cubicBezTo>
                    <a:cubicBezTo>
                      <a:pt x="7" y="0"/>
                      <a:pt x="10" y="5"/>
                      <a:pt x="12" y="8"/>
                    </a:cubicBezTo>
                    <a:cubicBezTo>
                      <a:pt x="17" y="12"/>
                      <a:pt x="20" y="17"/>
                      <a:pt x="15"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106"/>
              <p:cNvSpPr>
                <a:spLocks/>
              </p:cNvSpPr>
              <p:nvPr/>
            </p:nvSpPr>
            <p:spPr bwMode="auto">
              <a:xfrm>
                <a:off x="8429176" y="2676511"/>
                <a:ext cx="64261" cy="54375"/>
              </a:xfrm>
              <a:custGeom>
                <a:avLst/>
                <a:gdLst>
                  <a:gd name="T0" fmla="*/ 16 w 16"/>
                  <a:gd name="T1" fmla="*/ 0 h 14"/>
                  <a:gd name="T2" fmla="*/ 7 w 16"/>
                  <a:gd name="T3" fmla="*/ 14 h 14"/>
                  <a:gd name="T4" fmla="*/ 0 w 16"/>
                  <a:gd name="T5" fmla="*/ 14 h 14"/>
                  <a:gd name="T6" fmla="*/ 16 w 16"/>
                  <a:gd name="T7" fmla="*/ 0 h 14"/>
                </a:gdLst>
                <a:ahLst/>
                <a:cxnLst>
                  <a:cxn ang="0">
                    <a:pos x="T0" y="T1"/>
                  </a:cxn>
                  <a:cxn ang="0">
                    <a:pos x="T2" y="T3"/>
                  </a:cxn>
                  <a:cxn ang="0">
                    <a:pos x="T4" y="T5"/>
                  </a:cxn>
                  <a:cxn ang="0">
                    <a:pos x="T6" y="T7"/>
                  </a:cxn>
                </a:cxnLst>
                <a:rect l="0" t="0" r="r" b="b"/>
                <a:pathLst>
                  <a:path w="16" h="14">
                    <a:moveTo>
                      <a:pt x="16" y="0"/>
                    </a:moveTo>
                    <a:cubicBezTo>
                      <a:pt x="13" y="5"/>
                      <a:pt x="10" y="9"/>
                      <a:pt x="7" y="14"/>
                    </a:cubicBezTo>
                    <a:cubicBezTo>
                      <a:pt x="6" y="14"/>
                      <a:pt x="3" y="14"/>
                      <a:pt x="0" y="14"/>
                    </a:cubicBezTo>
                    <a:cubicBezTo>
                      <a:pt x="2" y="5"/>
                      <a:pt x="8"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07"/>
              <p:cNvSpPr>
                <a:spLocks/>
              </p:cNvSpPr>
              <p:nvPr/>
            </p:nvSpPr>
            <p:spPr bwMode="auto">
              <a:xfrm>
                <a:off x="8421762" y="2755602"/>
                <a:ext cx="59318" cy="93920"/>
              </a:xfrm>
              <a:custGeom>
                <a:avLst/>
                <a:gdLst>
                  <a:gd name="T0" fmla="*/ 15 w 15"/>
                  <a:gd name="T1" fmla="*/ 23 h 23"/>
                  <a:gd name="T2" fmla="*/ 5 w 15"/>
                  <a:gd name="T3" fmla="*/ 12 h 23"/>
                  <a:gd name="T4" fmla="*/ 3 w 15"/>
                  <a:gd name="T5" fmla="*/ 0 h 23"/>
                  <a:gd name="T6" fmla="*/ 11 w 15"/>
                  <a:gd name="T7" fmla="*/ 14 h 23"/>
                  <a:gd name="T8" fmla="*/ 15 w 15"/>
                  <a:gd name="T9" fmla="*/ 23 h 23"/>
                  <a:gd name="T10" fmla="*/ 15 w 15"/>
                  <a:gd name="T11" fmla="*/ 23 h 23"/>
                </a:gdLst>
                <a:ahLst/>
                <a:cxnLst>
                  <a:cxn ang="0">
                    <a:pos x="T0" y="T1"/>
                  </a:cxn>
                  <a:cxn ang="0">
                    <a:pos x="T2" y="T3"/>
                  </a:cxn>
                  <a:cxn ang="0">
                    <a:pos x="T4" y="T5"/>
                  </a:cxn>
                  <a:cxn ang="0">
                    <a:pos x="T6" y="T7"/>
                  </a:cxn>
                  <a:cxn ang="0">
                    <a:pos x="T8" y="T9"/>
                  </a:cxn>
                  <a:cxn ang="0">
                    <a:pos x="T10" y="T11"/>
                  </a:cxn>
                </a:cxnLst>
                <a:rect l="0" t="0" r="r" b="b"/>
                <a:pathLst>
                  <a:path w="15" h="23">
                    <a:moveTo>
                      <a:pt x="15" y="23"/>
                    </a:moveTo>
                    <a:cubicBezTo>
                      <a:pt x="12" y="19"/>
                      <a:pt x="8" y="16"/>
                      <a:pt x="5" y="12"/>
                    </a:cubicBezTo>
                    <a:cubicBezTo>
                      <a:pt x="1" y="8"/>
                      <a:pt x="0" y="5"/>
                      <a:pt x="3" y="0"/>
                    </a:cubicBezTo>
                    <a:cubicBezTo>
                      <a:pt x="6" y="5"/>
                      <a:pt x="8" y="9"/>
                      <a:pt x="11" y="14"/>
                    </a:cubicBezTo>
                    <a:cubicBezTo>
                      <a:pt x="12" y="17"/>
                      <a:pt x="13" y="20"/>
                      <a:pt x="15" y="23"/>
                    </a:cubicBezTo>
                    <a:cubicBezTo>
                      <a:pt x="15" y="23"/>
                      <a:pt x="15" y="23"/>
                      <a:pt x="15"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108"/>
              <p:cNvSpPr>
                <a:spLocks/>
              </p:cNvSpPr>
              <p:nvPr/>
            </p:nvSpPr>
            <p:spPr bwMode="auto">
              <a:xfrm>
                <a:off x="8498381" y="2688869"/>
                <a:ext cx="51904" cy="59318"/>
              </a:xfrm>
              <a:custGeom>
                <a:avLst/>
                <a:gdLst>
                  <a:gd name="T0" fmla="*/ 0 w 13"/>
                  <a:gd name="T1" fmla="*/ 15 h 15"/>
                  <a:gd name="T2" fmla="*/ 11 w 13"/>
                  <a:gd name="T3" fmla="*/ 0 h 15"/>
                  <a:gd name="T4" fmla="*/ 0 w 13"/>
                  <a:gd name="T5" fmla="*/ 15 h 15"/>
                </a:gdLst>
                <a:ahLst/>
                <a:cxnLst>
                  <a:cxn ang="0">
                    <a:pos x="T0" y="T1"/>
                  </a:cxn>
                  <a:cxn ang="0">
                    <a:pos x="T2" y="T3"/>
                  </a:cxn>
                  <a:cxn ang="0">
                    <a:pos x="T4" y="T5"/>
                  </a:cxn>
                </a:cxnLst>
                <a:rect l="0" t="0" r="r" b="b"/>
                <a:pathLst>
                  <a:path w="13" h="15">
                    <a:moveTo>
                      <a:pt x="0" y="15"/>
                    </a:moveTo>
                    <a:cubicBezTo>
                      <a:pt x="0" y="7"/>
                      <a:pt x="7" y="5"/>
                      <a:pt x="11" y="0"/>
                    </a:cubicBezTo>
                    <a:cubicBezTo>
                      <a:pt x="13" y="9"/>
                      <a:pt x="6" y="11"/>
                      <a:pt x="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10"/>
              <p:cNvSpPr>
                <a:spLocks/>
              </p:cNvSpPr>
              <p:nvPr/>
            </p:nvSpPr>
            <p:spPr bwMode="auto">
              <a:xfrm>
                <a:off x="6788043" y="998304"/>
                <a:ext cx="61790" cy="32131"/>
              </a:xfrm>
              <a:custGeom>
                <a:avLst/>
                <a:gdLst>
                  <a:gd name="T0" fmla="*/ 0 w 16"/>
                  <a:gd name="T1" fmla="*/ 0 h 8"/>
                  <a:gd name="T2" fmla="*/ 15 w 16"/>
                  <a:gd name="T3" fmla="*/ 1 h 8"/>
                  <a:gd name="T4" fmla="*/ 16 w 16"/>
                  <a:gd name="T5" fmla="*/ 3 h 8"/>
                  <a:gd name="T6" fmla="*/ 4 w 16"/>
                  <a:gd name="T7" fmla="*/ 8 h 8"/>
                  <a:gd name="T8" fmla="*/ 0 w 16"/>
                  <a:gd name="T9" fmla="*/ 0 h 8"/>
                </a:gdLst>
                <a:ahLst/>
                <a:cxnLst>
                  <a:cxn ang="0">
                    <a:pos x="T0" y="T1"/>
                  </a:cxn>
                  <a:cxn ang="0">
                    <a:pos x="T2" y="T3"/>
                  </a:cxn>
                  <a:cxn ang="0">
                    <a:pos x="T4" y="T5"/>
                  </a:cxn>
                  <a:cxn ang="0">
                    <a:pos x="T6" y="T7"/>
                  </a:cxn>
                  <a:cxn ang="0">
                    <a:pos x="T8" y="T9"/>
                  </a:cxn>
                </a:cxnLst>
                <a:rect l="0" t="0" r="r" b="b"/>
                <a:pathLst>
                  <a:path w="16" h="8">
                    <a:moveTo>
                      <a:pt x="0" y="0"/>
                    </a:moveTo>
                    <a:cubicBezTo>
                      <a:pt x="6" y="1"/>
                      <a:pt x="11" y="1"/>
                      <a:pt x="15" y="1"/>
                    </a:cubicBezTo>
                    <a:cubicBezTo>
                      <a:pt x="15" y="2"/>
                      <a:pt x="16" y="2"/>
                      <a:pt x="16" y="3"/>
                    </a:cubicBezTo>
                    <a:cubicBezTo>
                      <a:pt x="12" y="4"/>
                      <a:pt x="8" y="6"/>
                      <a:pt x="4" y="8"/>
                    </a:cubicBezTo>
                    <a:cubicBezTo>
                      <a:pt x="3" y="8"/>
                      <a:pt x="2"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125"/>
              <p:cNvSpPr>
                <a:spLocks noEditPoints="1"/>
              </p:cNvSpPr>
              <p:nvPr/>
            </p:nvSpPr>
            <p:spPr bwMode="auto">
              <a:xfrm>
                <a:off x="4724270" y="3163413"/>
                <a:ext cx="2800307" cy="1739996"/>
              </a:xfrm>
              <a:custGeom>
                <a:avLst/>
                <a:gdLst>
                  <a:gd name="T0" fmla="*/ 699 w 699"/>
                  <a:gd name="T1" fmla="*/ 399 h 433"/>
                  <a:gd name="T2" fmla="*/ 639 w 699"/>
                  <a:gd name="T3" fmla="*/ 429 h 433"/>
                  <a:gd name="T4" fmla="*/ 569 w 699"/>
                  <a:gd name="T5" fmla="*/ 424 h 433"/>
                  <a:gd name="T6" fmla="*/ 487 w 699"/>
                  <a:gd name="T7" fmla="*/ 375 h 433"/>
                  <a:gd name="T8" fmla="*/ 411 w 699"/>
                  <a:gd name="T9" fmla="*/ 328 h 433"/>
                  <a:gd name="T10" fmla="*/ 315 w 699"/>
                  <a:gd name="T11" fmla="*/ 321 h 433"/>
                  <a:gd name="T12" fmla="*/ 215 w 699"/>
                  <a:gd name="T13" fmla="*/ 372 h 433"/>
                  <a:gd name="T14" fmla="*/ 191 w 699"/>
                  <a:gd name="T15" fmla="*/ 393 h 433"/>
                  <a:gd name="T16" fmla="*/ 103 w 699"/>
                  <a:gd name="T17" fmla="*/ 429 h 433"/>
                  <a:gd name="T18" fmla="*/ 43 w 699"/>
                  <a:gd name="T19" fmla="*/ 425 h 433"/>
                  <a:gd name="T20" fmla="*/ 6 w 699"/>
                  <a:gd name="T21" fmla="*/ 404 h 433"/>
                  <a:gd name="T22" fmla="*/ 0 w 699"/>
                  <a:gd name="T23" fmla="*/ 398 h 433"/>
                  <a:gd name="T24" fmla="*/ 23 w 699"/>
                  <a:gd name="T25" fmla="*/ 398 h 433"/>
                  <a:gd name="T26" fmla="*/ 137 w 699"/>
                  <a:gd name="T27" fmla="*/ 341 h 433"/>
                  <a:gd name="T28" fmla="*/ 188 w 699"/>
                  <a:gd name="T29" fmla="*/ 251 h 433"/>
                  <a:gd name="T30" fmla="*/ 220 w 699"/>
                  <a:gd name="T31" fmla="*/ 133 h 433"/>
                  <a:gd name="T32" fmla="*/ 247 w 699"/>
                  <a:gd name="T33" fmla="*/ 62 h 433"/>
                  <a:gd name="T34" fmla="*/ 348 w 699"/>
                  <a:gd name="T35" fmla="*/ 1 h 433"/>
                  <a:gd name="T36" fmla="*/ 451 w 699"/>
                  <a:gd name="T37" fmla="*/ 62 h 433"/>
                  <a:gd name="T38" fmla="*/ 477 w 699"/>
                  <a:gd name="T39" fmla="*/ 129 h 433"/>
                  <a:gd name="T40" fmla="*/ 505 w 699"/>
                  <a:gd name="T41" fmla="*/ 236 h 433"/>
                  <a:gd name="T42" fmla="*/ 565 w 699"/>
                  <a:gd name="T43" fmla="*/ 345 h 433"/>
                  <a:gd name="T44" fmla="*/ 659 w 699"/>
                  <a:gd name="T45" fmla="*/ 397 h 433"/>
                  <a:gd name="T46" fmla="*/ 699 w 699"/>
                  <a:gd name="T47" fmla="*/ 399 h 433"/>
                  <a:gd name="T48" fmla="*/ 436 w 699"/>
                  <a:gd name="T49" fmla="*/ 252 h 433"/>
                  <a:gd name="T50" fmla="*/ 403 w 699"/>
                  <a:gd name="T51" fmla="*/ 142 h 433"/>
                  <a:gd name="T52" fmla="*/ 380 w 699"/>
                  <a:gd name="T53" fmla="*/ 119 h 433"/>
                  <a:gd name="T54" fmla="*/ 320 w 699"/>
                  <a:gd name="T55" fmla="*/ 119 h 433"/>
                  <a:gd name="T56" fmla="*/ 300 w 699"/>
                  <a:gd name="T57" fmla="*/ 137 h 433"/>
                  <a:gd name="T58" fmla="*/ 281 w 699"/>
                  <a:gd name="T59" fmla="*/ 172 h 433"/>
                  <a:gd name="T60" fmla="*/ 263 w 699"/>
                  <a:gd name="T61" fmla="*/ 240 h 433"/>
                  <a:gd name="T62" fmla="*/ 262 w 699"/>
                  <a:gd name="T63" fmla="*/ 251 h 433"/>
                  <a:gd name="T64" fmla="*/ 349 w 699"/>
                  <a:gd name="T65" fmla="*/ 218 h 433"/>
                  <a:gd name="T66" fmla="*/ 436 w 699"/>
                  <a:gd name="T67" fmla="*/ 252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9" h="433">
                    <a:moveTo>
                      <a:pt x="699" y="399"/>
                    </a:moveTo>
                    <a:cubicBezTo>
                      <a:pt x="681" y="415"/>
                      <a:pt x="662" y="425"/>
                      <a:pt x="639" y="429"/>
                    </a:cubicBezTo>
                    <a:cubicBezTo>
                      <a:pt x="615" y="433"/>
                      <a:pt x="592" y="429"/>
                      <a:pt x="569" y="424"/>
                    </a:cubicBezTo>
                    <a:cubicBezTo>
                      <a:pt x="536" y="416"/>
                      <a:pt x="511" y="397"/>
                      <a:pt x="487" y="375"/>
                    </a:cubicBezTo>
                    <a:cubicBezTo>
                      <a:pt x="465" y="355"/>
                      <a:pt x="440" y="338"/>
                      <a:pt x="411" y="328"/>
                    </a:cubicBezTo>
                    <a:cubicBezTo>
                      <a:pt x="379" y="318"/>
                      <a:pt x="348" y="316"/>
                      <a:pt x="315" y="321"/>
                    </a:cubicBezTo>
                    <a:cubicBezTo>
                      <a:pt x="276" y="328"/>
                      <a:pt x="244" y="347"/>
                      <a:pt x="215" y="372"/>
                    </a:cubicBezTo>
                    <a:cubicBezTo>
                      <a:pt x="207" y="379"/>
                      <a:pt x="199" y="386"/>
                      <a:pt x="191" y="393"/>
                    </a:cubicBezTo>
                    <a:cubicBezTo>
                      <a:pt x="166" y="415"/>
                      <a:pt x="135" y="424"/>
                      <a:pt x="103" y="429"/>
                    </a:cubicBezTo>
                    <a:cubicBezTo>
                      <a:pt x="83" y="432"/>
                      <a:pt x="63" y="432"/>
                      <a:pt x="43" y="425"/>
                    </a:cubicBezTo>
                    <a:cubicBezTo>
                      <a:pt x="29" y="420"/>
                      <a:pt x="17" y="413"/>
                      <a:pt x="6" y="404"/>
                    </a:cubicBezTo>
                    <a:cubicBezTo>
                      <a:pt x="4" y="403"/>
                      <a:pt x="3" y="401"/>
                      <a:pt x="0" y="398"/>
                    </a:cubicBezTo>
                    <a:cubicBezTo>
                      <a:pt x="9" y="398"/>
                      <a:pt x="16" y="398"/>
                      <a:pt x="23" y="398"/>
                    </a:cubicBezTo>
                    <a:cubicBezTo>
                      <a:pt x="69" y="396"/>
                      <a:pt x="107" y="376"/>
                      <a:pt x="137" y="341"/>
                    </a:cubicBezTo>
                    <a:cubicBezTo>
                      <a:pt x="160" y="314"/>
                      <a:pt x="176" y="284"/>
                      <a:pt x="188" y="251"/>
                    </a:cubicBezTo>
                    <a:cubicBezTo>
                      <a:pt x="201" y="213"/>
                      <a:pt x="210" y="173"/>
                      <a:pt x="220" y="133"/>
                    </a:cubicBezTo>
                    <a:cubicBezTo>
                      <a:pt x="226" y="108"/>
                      <a:pt x="234" y="84"/>
                      <a:pt x="247" y="62"/>
                    </a:cubicBezTo>
                    <a:cubicBezTo>
                      <a:pt x="270" y="24"/>
                      <a:pt x="303" y="2"/>
                      <a:pt x="348" y="1"/>
                    </a:cubicBezTo>
                    <a:cubicBezTo>
                      <a:pt x="394" y="0"/>
                      <a:pt x="428" y="23"/>
                      <a:pt x="451" y="62"/>
                    </a:cubicBezTo>
                    <a:cubicBezTo>
                      <a:pt x="464" y="82"/>
                      <a:pt x="471" y="106"/>
                      <a:pt x="477" y="129"/>
                    </a:cubicBezTo>
                    <a:cubicBezTo>
                      <a:pt x="487" y="165"/>
                      <a:pt x="495" y="201"/>
                      <a:pt x="505" y="236"/>
                    </a:cubicBezTo>
                    <a:cubicBezTo>
                      <a:pt x="517" y="277"/>
                      <a:pt x="536" y="313"/>
                      <a:pt x="565" y="345"/>
                    </a:cubicBezTo>
                    <a:cubicBezTo>
                      <a:pt x="590" y="373"/>
                      <a:pt x="621" y="391"/>
                      <a:pt x="659" y="397"/>
                    </a:cubicBezTo>
                    <a:cubicBezTo>
                      <a:pt x="672" y="399"/>
                      <a:pt x="684" y="398"/>
                      <a:pt x="699" y="399"/>
                    </a:cubicBezTo>
                    <a:close/>
                    <a:moveTo>
                      <a:pt x="436" y="252"/>
                    </a:moveTo>
                    <a:cubicBezTo>
                      <a:pt x="432" y="213"/>
                      <a:pt x="425" y="175"/>
                      <a:pt x="403" y="142"/>
                    </a:cubicBezTo>
                    <a:cubicBezTo>
                      <a:pt x="397" y="133"/>
                      <a:pt x="389" y="125"/>
                      <a:pt x="380" y="119"/>
                    </a:cubicBezTo>
                    <a:cubicBezTo>
                      <a:pt x="360" y="106"/>
                      <a:pt x="340" y="105"/>
                      <a:pt x="320" y="119"/>
                    </a:cubicBezTo>
                    <a:cubicBezTo>
                      <a:pt x="313" y="124"/>
                      <a:pt x="305" y="130"/>
                      <a:pt x="300" y="137"/>
                    </a:cubicBezTo>
                    <a:cubicBezTo>
                      <a:pt x="292" y="148"/>
                      <a:pt x="286" y="160"/>
                      <a:pt x="281" y="172"/>
                    </a:cubicBezTo>
                    <a:cubicBezTo>
                      <a:pt x="271" y="193"/>
                      <a:pt x="267" y="216"/>
                      <a:pt x="263" y="240"/>
                    </a:cubicBezTo>
                    <a:cubicBezTo>
                      <a:pt x="263" y="243"/>
                      <a:pt x="263" y="247"/>
                      <a:pt x="262" y="251"/>
                    </a:cubicBezTo>
                    <a:cubicBezTo>
                      <a:pt x="289" y="232"/>
                      <a:pt x="317" y="218"/>
                      <a:pt x="349" y="218"/>
                    </a:cubicBezTo>
                    <a:cubicBezTo>
                      <a:pt x="382" y="218"/>
                      <a:pt x="410" y="232"/>
                      <a:pt x="436" y="2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26"/>
              <p:cNvSpPr>
                <a:spLocks/>
              </p:cNvSpPr>
              <p:nvPr/>
            </p:nvSpPr>
            <p:spPr bwMode="auto">
              <a:xfrm>
                <a:off x="6138017" y="2189608"/>
                <a:ext cx="1401390" cy="2548206"/>
              </a:xfrm>
              <a:custGeom>
                <a:avLst/>
                <a:gdLst>
                  <a:gd name="T0" fmla="*/ 0 w 350"/>
                  <a:gd name="T1" fmla="*/ 213 h 634"/>
                  <a:gd name="T2" fmla="*/ 20 w 350"/>
                  <a:gd name="T3" fmla="*/ 206 h 634"/>
                  <a:gd name="T4" fmla="*/ 82 w 350"/>
                  <a:gd name="T5" fmla="*/ 195 h 634"/>
                  <a:gd name="T6" fmla="*/ 102 w 350"/>
                  <a:gd name="T7" fmla="*/ 188 h 634"/>
                  <a:gd name="T8" fmla="*/ 150 w 350"/>
                  <a:gd name="T9" fmla="*/ 124 h 634"/>
                  <a:gd name="T10" fmla="*/ 153 w 350"/>
                  <a:gd name="T11" fmla="*/ 74 h 634"/>
                  <a:gd name="T12" fmla="*/ 155 w 350"/>
                  <a:gd name="T13" fmla="*/ 44 h 634"/>
                  <a:gd name="T14" fmla="*/ 165 w 350"/>
                  <a:gd name="T15" fmla="*/ 20 h 634"/>
                  <a:gd name="T16" fmla="*/ 216 w 350"/>
                  <a:gd name="T17" fmla="*/ 6 h 634"/>
                  <a:gd name="T18" fmla="*/ 229 w 350"/>
                  <a:gd name="T19" fmla="*/ 24 h 634"/>
                  <a:gd name="T20" fmla="*/ 228 w 350"/>
                  <a:gd name="T21" fmla="*/ 34 h 634"/>
                  <a:gd name="T22" fmla="*/ 230 w 350"/>
                  <a:gd name="T23" fmla="*/ 131 h 634"/>
                  <a:gd name="T24" fmla="*/ 237 w 350"/>
                  <a:gd name="T25" fmla="*/ 217 h 634"/>
                  <a:gd name="T26" fmla="*/ 281 w 350"/>
                  <a:gd name="T27" fmla="*/ 464 h 634"/>
                  <a:gd name="T28" fmla="*/ 330 w 350"/>
                  <a:gd name="T29" fmla="*/ 598 h 634"/>
                  <a:gd name="T30" fmla="*/ 350 w 350"/>
                  <a:gd name="T31" fmla="*/ 634 h 634"/>
                  <a:gd name="T32" fmla="*/ 333 w 350"/>
                  <a:gd name="T33" fmla="*/ 628 h 634"/>
                  <a:gd name="T34" fmla="*/ 308 w 350"/>
                  <a:gd name="T35" fmla="*/ 609 h 634"/>
                  <a:gd name="T36" fmla="*/ 264 w 350"/>
                  <a:gd name="T37" fmla="*/ 547 h 634"/>
                  <a:gd name="T38" fmla="*/ 199 w 350"/>
                  <a:gd name="T39" fmla="*/ 401 h 634"/>
                  <a:gd name="T40" fmla="*/ 175 w 350"/>
                  <a:gd name="T41" fmla="*/ 332 h 634"/>
                  <a:gd name="T42" fmla="*/ 119 w 350"/>
                  <a:gd name="T43" fmla="*/ 257 h 634"/>
                  <a:gd name="T44" fmla="*/ 13 w 350"/>
                  <a:gd name="T45" fmla="*/ 219 h 634"/>
                  <a:gd name="T46" fmla="*/ 0 w 350"/>
                  <a:gd name="T47" fmla="*/ 213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0" h="634">
                    <a:moveTo>
                      <a:pt x="0" y="213"/>
                    </a:moveTo>
                    <a:cubicBezTo>
                      <a:pt x="7" y="208"/>
                      <a:pt x="13" y="207"/>
                      <a:pt x="20" y="206"/>
                    </a:cubicBezTo>
                    <a:cubicBezTo>
                      <a:pt x="40" y="203"/>
                      <a:pt x="61" y="199"/>
                      <a:pt x="82" y="195"/>
                    </a:cubicBezTo>
                    <a:cubicBezTo>
                      <a:pt x="89" y="194"/>
                      <a:pt x="95" y="191"/>
                      <a:pt x="102" y="188"/>
                    </a:cubicBezTo>
                    <a:cubicBezTo>
                      <a:pt x="129" y="175"/>
                      <a:pt x="146" y="154"/>
                      <a:pt x="150" y="124"/>
                    </a:cubicBezTo>
                    <a:cubicBezTo>
                      <a:pt x="153" y="107"/>
                      <a:pt x="152" y="91"/>
                      <a:pt x="153" y="74"/>
                    </a:cubicBezTo>
                    <a:cubicBezTo>
                      <a:pt x="154" y="64"/>
                      <a:pt x="153" y="54"/>
                      <a:pt x="155" y="44"/>
                    </a:cubicBezTo>
                    <a:cubicBezTo>
                      <a:pt x="157" y="36"/>
                      <a:pt x="160" y="27"/>
                      <a:pt x="165" y="20"/>
                    </a:cubicBezTo>
                    <a:cubicBezTo>
                      <a:pt x="177" y="0"/>
                      <a:pt x="199" y="0"/>
                      <a:pt x="216" y="6"/>
                    </a:cubicBezTo>
                    <a:cubicBezTo>
                      <a:pt x="223" y="9"/>
                      <a:pt x="228" y="16"/>
                      <a:pt x="229" y="24"/>
                    </a:cubicBezTo>
                    <a:cubicBezTo>
                      <a:pt x="229" y="27"/>
                      <a:pt x="229" y="31"/>
                      <a:pt x="228" y="34"/>
                    </a:cubicBezTo>
                    <a:cubicBezTo>
                      <a:pt x="225" y="67"/>
                      <a:pt x="228" y="99"/>
                      <a:pt x="230" y="131"/>
                    </a:cubicBezTo>
                    <a:cubicBezTo>
                      <a:pt x="231" y="160"/>
                      <a:pt x="234" y="189"/>
                      <a:pt x="237" y="217"/>
                    </a:cubicBezTo>
                    <a:cubicBezTo>
                      <a:pt x="244" y="301"/>
                      <a:pt x="259" y="383"/>
                      <a:pt x="281" y="464"/>
                    </a:cubicBezTo>
                    <a:cubicBezTo>
                      <a:pt x="293" y="510"/>
                      <a:pt x="309" y="555"/>
                      <a:pt x="330" y="598"/>
                    </a:cubicBezTo>
                    <a:cubicBezTo>
                      <a:pt x="335" y="609"/>
                      <a:pt x="342" y="620"/>
                      <a:pt x="350" y="634"/>
                    </a:cubicBezTo>
                    <a:cubicBezTo>
                      <a:pt x="343" y="632"/>
                      <a:pt x="337" y="631"/>
                      <a:pt x="333" y="628"/>
                    </a:cubicBezTo>
                    <a:cubicBezTo>
                      <a:pt x="324" y="623"/>
                      <a:pt x="315" y="616"/>
                      <a:pt x="308" y="609"/>
                    </a:cubicBezTo>
                    <a:cubicBezTo>
                      <a:pt x="290" y="591"/>
                      <a:pt x="277" y="569"/>
                      <a:pt x="264" y="547"/>
                    </a:cubicBezTo>
                    <a:cubicBezTo>
                      <a:pt x="237" y="501"/>
                      <a:pt x="216" y="452"/>
                      <a:pt x="199" y="401"/>
                    </a:cubicBezTo>
                    <a:cubicBezTo>
                      <a:pt x="192" y="378"/>
                      <a:pt x="184" y="355"/>
                      <a:pt x="175" y="332"/>
                    </a:cubicBezTo>
                    <a:cubicBezTo>
                      <a:pt x="163" y="302"/>
                      <a:pt x="145" y="277"/>
                      <a:pt x="119" y="257"/>
                    </a:cubicBezTo>
                    <a:cubicBezTo>
                      <a:pt x="88" y="232"/>
                      <a:pt x="52" y="223"/>
                      <a:pt x="13" y="219"/>
                    </a:cubicBezTo>
                    <a:cubicBezTo>
                      <a:pt x="7" y="218"/>
                      <a:pt x="7" y="218"/>
                      <a:pt x="0" y="2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127"/>
              <p:cNvSpPr>
                <a:spLocks/>
              </p:cNvSpPr>
              <p:nvPr/>
            </p:nvSpPr>
            <p:spPr bwMode="auto">
              <a:xfrm>
                <a:off x="4706968" y="2197024"/>
                <a:ext cx="1393974" cy="2538319"/>
              </a:xfrm>
              <a:custGeom>
                <a:avLst/>
                <a:gdLst>
                  <a:gd name="T0" fmla="*/ 0 w 348"/>
                  <a:gd name="T1" fmla="*/ 631 h 631"/>
                  <a:gd name="T2" fmla="*/ 76 w 348"/>
                  <a:gd name="T3" fmla="*/ 430 h 631"/>
                  <a:gd name="T4" fmla="*/ 101 w 348"/>
                  <a:gd name="T5" fmla="*/ 313 h 631"/>
                  <a:gd name="T6" fmla="*/ 112 w 348"/>
                  <a:gd name="T7" fmla="*/ 219 h 631"/>
                  <a:gd name="T8" fmla="*/ 122 w 348"/>
                  <a:gd name="T9" fmla="*/ 89 h 631"/>
                  <a:gd name="T10" fmla="*/ 121 w 348"/>
                  <a:gd name="T11" fmla="*/ 34 h 631"/>
                  <a:gd name="T12" fmla="*/ 151 w 348"/>
                  <a:gd name="T13" fmla="*/ 1 h 631"/>
                  <a:gd name="T14" fmla="*/ 195 w 348"/>
                  <a:gd name="T15" fmla="*/ 43 h 631"/>
                  <a:gd name="T16" fmla="*/ 197 w 348"/>
                  <a:gd name="T17" fmla="*/ 98 h 631"/>
                  <a:gd name="T18" fmla="*/ 200 w 348"/>
                  <a:gd name="T19" fmla="*/ 127 h 631"/>
                  <a:gd name="T20" fmla="*/ 247 w 348"/>
                  <a:gd name="T21" fmla="*/ 186 h 631"/>
                  <a:gd name="T22" fmla="*/ 296 w 348"/>
                  <a:gd name="T23" fmla="*/ 200 h 631"/>
                  <a:gd name="T24" fmla="*/ 333 w 348"/>
                  <a:gd name="T25" fmla="*/ 204 h 631"/>
                  <a:gd name="T26" fmla="*/ 348 w 348"/>
                  <a:gd name="T27" fmla="*/ 211 h 631"/>
                  <a:gd name="T28" fmla="*/ 336 w 348"/>
                  <a:gd name="T29" fmla="*/ 217 h 631"/>
                  <a:gd name="T30" fmla="*/ 268 w 348"/>
                  <a:gd name="T31" fmla="*/ 233 h 631"/>
                  <a:gd name="T32" fmla="*/ 173 w 348"/>
                  <a:gd name="T33" fmla="*/ 334 h 631"/>
                  <a:gd name="T34" fmla="*/ 124 w 348"/>
                  <a:gd name="T35" fmla="*/ 469 h 631"/>
                  <a:gd name="T36" fmla="*/ 56 w 348"/>
                  <a:gd name="T37" fmla="*/ 590 h 631"/>
                  <a:gd name="T38" fmla="*/ 26 w 348"/>
                  <a:gd name="T39" fmla="*/ 621 h 631"/>
                  <a:gd name="T40" fmla="*/ 0 w 348"/>
                  <a:gd name="T41" fmla="*/ 631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8" h="631">
                    <a:moveTo>
                      <a:pt x="0" y="631"/>
                    </a:moveTo>
                    <a:cubicBezTo>
                      <a:pt x="39" y="568"/>
                      <a:pt x="60" y="500"/>
                      <a:pt x="76" y="430"/>
                    </a:cubicBezTo>
                    <a:cubicBezTo>
                      <a:pt x="85" y="391"/>
                      <a:pt x="94" y="352"/>
                      <a:pt x="101" y="313"/>
                    </a:cubicBezTo>
                    <a:cubicBezTo>
                      <a:pt x="106" y="282"/>
                      <a:pt x="109" y="250"/>
                      <a:pt x="112" y="219"/>
                    </a:cubicBezTo>
                    <a:cubicBezTo>
                      <a:pt x="116" y="176"/>
                      <a:pt x="119" y="133"/>
                      <a:pt x="122" y="89"/>
                    </a:cubicBezTo>
                    <a:cubicBezTo>
                      <a:pt x="123" y="71"/>
                      <a:pt x="123" y="52"/>
                      <a:pt x="121" y="34"/>
                    </a:cubicBezTo>
                    <a:cubicBezTo>
                      <a:pt x="119" y="11"/>
                      <a:pt x="129" y="2"/>
                      <a:pt x="151" y="1"/>
                    </a:cubicBezTo>
                    <a:cubicBezTo>
                      <a:pt x="175" y="0"/>
                      <a:pt x="192" y="17"/>
                      <a:pt x="195" y="43"/>
                    </a:cubicBezTo>
                    <a:cubicBezTo>
                      <a:pt x="196" y="61"/>
                      <a:pt x="196" y="80"/>
                      <a:pt x="197" y="98"/>
                    </a:cubicBezTo>
                    <a:cubicBezTo>
                      <a:pt x="198" y="108"/>
                      <a:pt x="198" y="118"/>
                      <a:pt x="200" y="127"/>
                    </a:cubicBezTo>
                    <a:cubicBezTo>
                      <a:pt x="206" y="155"/>
                      <a:pt x="222" y="174"/>
                      <a:pt x="247" y="186"/>
                    </a:cubicBezTo>
                    <a:cubicBezTo>
                      <a:pt x="262" y="193"/>
                      <a:pt x="279" y="197"/>
                      <a:pt x="296" y="200"/>
                    </a:cubicBezTo>
                    <a:cubicBezTo>
                      <a:pt x="308" y="202"/>
                      <a:pt x="321" y="203"/>
                      <a:pt x="333" y="204"/>
                    </a:cubicBezTo>
                    <a:cubicBezTo>
                      <a:pt x="339" y="205"/>
                      <a:pt x="343" y="207"/>
                      <a:pt x="348" y="211"/>
                    </a:cubicBezTo>
                    <a:cubicBezTo>
                      <a:pt x="346" y="216"/>
                      <a:pt x="341" y="216"/>
                      <a:pt x="336" y="217"/>
                    </a:cubicBezTo>
                    <a:cubicBezTo>
                      <a:pt x="313" y="219"/>
                      <a:pt x="290" y="223"/>
                      <a:pt x="268" y="233"/>
                    </a:cubicBezTo>
                    <a:cubicBezTo>
                      <a:pt x="222" y="253"/>
                      <a:pt x="190" y="286"/>
                      <a:pt x="173" y="334"/>
                    </a:cubicBezTo>
                    <a:cubicBezTo>
                      <a:pt x="157" y="379"/>
                      <a:pt x="142" y="425"/>
                      <a:pt x="124" y="469"/>
                    </a:cubicBezTo>
                    <a:cubicBezTo>
                      <a:pt x="107" y="512"/>
                      <a:pt x="85" y="553"/>
                      <a:pt x="56" y="590"/>
                    </a:cubicBezTo>
                    <a:cubicBezTo>
                      <a:pt x="47" y="602"/>
                      <a:pt x="36" y="612"/>
                      <a:pt x="26" y="621"/>
                    </a:cubicBezTo>
                    <a:cubicBezTo>
                      <a:pt x="19" y="627"/>
                      <a:pt x="11" y="631"/>
                      <a:pt x="0" y="6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28"/>
              <p:cNvSpPr>
                <a:spLocks/>
              </p:cNvSpPr>
              <p:nvPr/>
            </p:nvSpPr>
            <p:spPr bwMode="auto">
              <a:xfrm>
                <a:off x="5359467" y="1645859"/>
                <a:ext cx="1522497" cy="1312413"/>
              </a:xfrm>
              <a:custGeom>
                <a:avLst/>
                <a:gdLst>
                  <a:gd name="T0" fmla="*/ 0 w 380"/>
                  <a:gd name="T1" fmla="*/ 9 h 326"/>
                  <a:gd name="T2" fmla="*/ 41 w 380"/>
                  <a:gd name="T3" fmla="*/ 3 h 326"/>
                  <a:gd name="T4" fmla="*/ 132 w 380"/>
                  <a:gd name="T5" fmla="*/ 95 h 326"/>
                  <a:gd name="T6" fmla="*/ 136 w 380"/>
                  <a:gd name="T7" fmla="*/ 140 h 326"/>
                  <a:gd name="T8" fmla="*/ 141 w 380"/>
                  <a:gd name="T9" fmla="*/ 175 h 326"/>
                  <a:gd name="T10" fmla="*/ 188 w 380"/>
                  <a:gd name="T11" fmla="*/ 212 h 326"/>
                  <a:gd name="T12" fmla="*/ 229 w 380"/>
                  <a:gd name="T13" fmla="*/ 194 h 326"/>
                  <a:gd name="T14" fmla="*/ 244 w 380"/>
                  <a:gd name="T15" fmla="*/ 152 h 326"/>
                  <a:gd name="T16" fmla="*/ 246 w 380"/>
                  <a:gd name="T17" fmla="*/ 108 h 326"/>
                  <a:gd name="T18" fmla="*/ 254 w 380"/>
                  <a:gd name="T19" fmla="*/ 74 h 326"/>
                  <a:gd name="T20" fmla="*/ 358 w 380"/>
                  <a:gd name="T21" fmla="*/ 2 h 326"/>
                  <a:gd name="T22" fmla="*/ 380 w 380"/>
                  <a:gd name="T23" fmla="*/ 8 h 326"/>
                  <a:gd name="T24" fmla="*/ 376 w 380"/>
                  <a:gd name="T25" fmla="*/ 10 h 326"/>
                  <a:gd name="T26" fmla="*/ 312 w 380"/>
                  <a:gd name="T27" fmla="*/ 78 h 326"/>
                  <a:gd name="T28" fmla="*/ 302 w 380"/>
                  <a:gd name="T29" fmla="*/ 167 h 326"/>
                  <a:gd name="T30" fmla="*/ 308 w 380"/>
                  <a:gd name="T31" fmla="*/ 216 h 326"/>
                  <a:gd name="T32" fmla="*/ 282 w 380"/>
                  <a:gd name="T33" fmla="*/ 288 h 326"/>
                  <a:gd name="T34" fmla="*/ 215 w 380"/>
                  <a:gd name="T35" fmla="*/ 323 h 326"/>
                  <a:gd name="T36" fmla="*/ 149 w 380"/>
                  <a:gd name="T37" fmla="*/ 319 h 326"/>
                  <a:gd name="T38" fmla="*/ 72 w 380"/>
                  <a:gd name="T39" fmla="*/ 235 h 326"/>
                  <a:gd name="T40" fmla="*/ 75 w 380"/>
                  <a:gd name="T41" fmla="*/ 197 h 326"/>
                  <a:gd name="T42" fmla="*/ 71 w 380"/>
                  <a:gd name="T43" fmla="*/ 87 h 326"/>
                  <a:gd name="T44" fmla="*/ 69 w 380"/>
                  <a:gd name="T45" fmla="*/ 81 h 326"/>
                  <a:gd name="T46" fmla="*/ 0 w 380"/>
                  <a:gd name="T47" fmla="*/ 9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80" h="326">
                    <a:moveTo>
                      <a:pt x="0" y="9"/>
                    </a:moveTo>
                    <a:cubicBezTo>
                      <a:pt x="13" y="0"/>
                      <a:pt x="27" y="0"/>
                      <a:pt x="41" y="3"/>
                    </a:cubicBezTo>
                    <a:cubicBezTo>
                      <a:pt x="94" y="15"/>
                      <a:pt x="123" y="45"/>
                      <a:pt x="132" y="95"/>
                    </a:cubicBezTo>
                    <a:cubicBezTo>
                      <a:pt x="135" y="110"/>
                      <a:pt x="135" y="125"/>
                      <a:pt x="136" y="140"/>
                    </a:cubicBezTo>
                    <a:cubicBezTo>
                      <a:pt x="136" y="152"/>
                      <a:pt x="137" y="164"/>
                      <a:pt x="141" y="175"/>
                    </a:cubicBezTo>
                    <a:cubicBezTo>
                      <a:pt x="148" y="197"/>
                      <a:pt x="164" y="211"/>
                      <a:pt x="188" y="212"/>
                    </a:cubicBezTo>
                    <a:cubicBezTo>
                      <a:pt x="204" y="213"/>
                      <a:pt x="218" y="207"/>
                      <a:pt x="229" y="194"/>
                    </a:cubicBezTo>
                    <a:cubicBezTo>
                      <a:pt x="239" y="182"/>
                      <a:pt x="243" y="168"/>
                      <a:pt x="244" y="152"/>
                    </a:cubicBezTo>
                    <a:cubicBezTo>
                      <a:pt x="245" y="138"/>
                      <a:pt x="245" y="123"/>
                      <a:pt x="246" y="108"/>
                    </a:cubicBezTo>
                    <a:cubicBezTo>
                      <a:pt x="248" y="97"/>
                      <a:pt x="250" y="85"/>
                      <a:pt x="254" y="74"/>
                    </a:cubicBezTo>
                    <a:cubicBezTo>
                      <a:pt x="268" y="32"/>
                      <a:pt x="314" y="0"/>
                      <a:pt x="358" y="2"/>
                    </a:cubicBezTo>
                    <a:cubicBezTo>
                      <a:pt x="365" y="2"/>
                      <a:pt x="372" y="4"/>
                      <a:pt x="380" y="8"/>
                    </a:cubicBezTo>
                    <a:cubicBezTo>
                      <a:pt x="378" y="9"/>
                      <a:pt x="377" y="10"/>
                      <a:pt x="376" y="10"/>
                    </a:cubicBezTo>
                    <a:cubicBezTo>
                      <a:pt x="343" y="22"/>
                      <a:pt x="323" y="46"/>
                      <a:pt x="312" y="78"/>
                    </a:cubicBezTo>
                    <a:cubicBezTo>
                      <a:pt x="302" y="107"/>
                      <a:pt x="299" y="137"/>
                      <a:pt x="302" y="167"/>
                    </a:cubicBezTo>
                    <a:cubicBezTo>
                      <a:pt x="303" y="183"/>
                      <a:pt x="306" y="199"/>
                      <a:pt x="308" y="216"/>
                    </a:cubicBezTo>
                    <a:cubicBezTo>
                      <a:pt x="311" y="244"/>
                      <a:pt x="300" y="267"/>
                      <a:pt x="282" y="288"/>
                    </a:cubicBezTo>
                    <a:cubicBezTo>
                      <a:pt x="264" y="308"/>
                      <a:pt x="241" y="319"/>
                      <a:pt x="215" y="323"/>
                    </a:cubicBezTo>
                    <a:cubicBezTo>
                      <a:pt x="193" y="326"/>
                      <a:pt x="171" y="326"/>
                      <a:pt x="149" y="319"/>
                    </a:cubicBezTo>
                    <a:cubicBezTo>
                      <a:pt x="107" y="306"/>
                      <a:pt x="81" y="278"/>
                      <a:pt x="72" y="235"/>
                    </a:cubicBezTo>
                    <a:cubicBezTo>
                      <a:pt x="70" y="222"/>
                      <a:pt x="72" y="209"/>
                      <a:pt x="75" y="197"/>
                    </a:cubicBezTo>
                    <a:cubicBezTo>
                      <a:pt x="82" y="160"/>
                      <a:pt x="81" y="123"/>
                      <a:pt x="71" y="87"/>
                    </a:cubicBezTo>
                    <a:cubicBezTo>
                      <a:pt x="71" y="85"/>
                      <a:pt x="70" y="83"/>
                      <a:pt x="69" y="81"/>
                    </a:cubicBezTo>
                    <a:cubicBezTo>
                      <a:pt x="58" y="46"/>
                      <a:pt x="37" y="20"/>
                      <a:pt x="0"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129"/>
              <p:cNvSpPr>
                <a:spLocks noEditPoints="1"/>
              </p:cNvSpPr>
              <p:nvPr/>
            </p:nvSpPr>
            <p:spPr bwMode="auto">
              <a:xfrm>
                <a:off x="6469210" y="4863864"/>
                <a:ext cx="289176" cy="308949"/>
              </a:xfrm>
              <a:custGeom>
                <a:avLst/>
                <a:gdLst>
                  <a:gd name="T0" fmla="*/ 11 w 72"/>
                  <a:gd name="T1" fmla="*/ 38 h 77"/>
                  <a:gd name="T2" fmla="*/ 4 w 72"/>
                  <a:gd name="T3" fmla="*/ 23 h 77"/>
                  <a:gd name="T4" fmla="*/ 16 w 72"/>
                  <a:gd name="T5" fmla="*/ 5 h 77"/>
                  <a:gd name="T6" fmla="*/ 57 w 72"/>
                  <a:gd name="T7" fmla="*/ 6 h 77"/>
                  <a:gd name="T8" fmla="*/ 63 w 72"/>
                  <a:gd name="T9" fmla="*/ 32 h 77"/>
                  <a:gd name="T10" fmla="*/ 57 w 72"/>
                  <a:gd name="T11" fmla="*/ 38 h 77"/>
                  <a:gd name="T12" fmla="*/ 62 w 72"/>
                  <a:gd name="T13" fmla="*/ 41 h 77"/>
                  <a:gd name="T14" fmla="*/ 70 w 72"/>
                  <a:gd name="T15" fmla="*/ 59 h 77"/>
                  <a:gd name="T16" fmla="*/ 52 w 72"/>
                  <a:gd name="T17" fmla="*/ 76 h 77"/>
                  <a:gd name="T18" fmla="*/ 18 w 72"/>
                  <a:gd name="T19" fmla="*/ 75 h 77"/>
                  <a:gd name="T20" fmla="*/ 2 w 72"/>
                  <a:gd name="T21" fmla="*/ 61 h 77"/>
                  <a:gd name="T22" fmla="*/ 11 w 72"/>
                  <a:gd name="T23" fmla="*/ 39 h 77"/>
                  <a:gd name="T24" fmla="*/ 11 w 72"/>
                  <a:gd name="T25" fmla="*/ 38 h 77"/>
                  <a:gd name="T26" fmla="*/ 46 w 72"/>
                  <a:gd name="T27" fmla="*/ 54 h 77"/>
                  <a:gd name="T28" fmla="*/ 35 w 72"/>
                  <a:gd name="T29" fmla="*/ 43 h 77"/>
                  <a:gd name="T30" fmla="*/ 24 w 72"/>
                  <a:gd name="T31" fmla="*/ 54 h 77"/>
                  <a:gd name="T32" fmla="*/ 35 w 72"/>
                  <a:gd name="T33" fmla="*/ 66 h 77"/>
                  <a:gd name="T34" fmla="*/ 46 w 72"/>
                  <a:gd name="T35" fmla="*/ 54 h 77"/>
                  <a:gd name="T36" fmla="*/ 45 w 72"/>
                  <a:gd name="T37" fmla="*/ 23 h 77"/>
                  <a:gd name="T38" fmla="*/ 35 w 72"/>
                  <a:gd name="T39" fmla="*/ 13 h 77"/>
                  <a:gd name="T40" fmla="*/ 25 w 72"/>
                  <a:gd name="T41" fmla="*/ 22 h 77"/>
                  <a:gd name="T42" fmla="*/ 35 w 72"/>
                  <a:gd name="T43" fmla="*/ 32 h 77"/>
                  <a:gd name="T44" fmla="*/ 45 w 72"/>
                  <a:gd name="T45"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 h="77">
                    <a:moveTo>
                      <a:pt x="11" y="38"/>
                    </a:moveTo>
                    <a:cubicBezTo>
                      <a:pt x="9" y="32"/>
                      <a:pt x="5" y="28"/>
                      <a:pt x="4" y="23"/>
                    </a:cubicBezTo>
                    <a:cubicBezTo>
                      <a:pt x="2" y="16"/>
                      <a:pt x="7" y="8"/>
                      <a:pt x="16" y="5"/>
                    </a:cubicBezTo>
                    <a:cubicBezTo>
                      <a:pt x="30" y="0"/>
                      <a:pt x="44" y="0"/>
                      <a:pt x="57" y="6"/>
                    </a:cubicBezTo>
                    <a:cubicBezTo>
                      <a:pt x="68" y="11"/>
                      <a:pt x="71" y="22"/>
                      <a:pt x="63" y="32"/>
                    </a:cubicBezTo>
                    <a:cubicBezTo>
                      <a:pt x="61" y="33"/>
                      <a:pt x="60" y="35"/>
                      <a:pt x="57" y="38"/>
                    </a:cubicBezTo>
                    <a:cubicBezTo>
                      <a:pt x="59" y="39"/>
                      <a:pt x="61" y="40"/>
                      <a:pt x="62" y="41"/>
                    </a:cubicBezTo>
                    <a:cubicBezTo>
                      <a:pt x="67" y="46"/>
                      <a:pt x="72" y="51"/>
                      <a:pt x="70" y="59"/>
                    </a:cubicBezTo>
                    <a:cubicBezTo>
                      <a:pt x="67" y="68"/>
                      <a:pt x="61" y="75"/>
                      <a:pt x="52" y="76"/>
                    </a:cubicBezTo>
                    <a:cubicBezTo>
                      <a:pt x="41" y="77"/>
                      <a:pt x="29" y="76"/>
                      <a:pt x="18" y="75"/>
                    </a:cubicBezTo>
                    <a:cubicBezTo>
                      <a:pt x="10" y="74"/>
                      <a:pt x="3" y="69"/>
                      <a:pt x="2" y="61"/>
                    </a:cubicBezTo>
                    <a:cubicBezTo>
                      <a:pt x="0" y="52"/>
                      <a:pt x="1" y="44"/>
                      <a:pt x="11" y="39"/>
                    </a:cubicBezTo>
                    <a:cubicBezTo>
                      <a:pt x="11" y="38"/>
                      <a:pt x="12" y="38"/>
                      <a:pt x="11" y="38"/>
                    </a:cubicBezTo>
                    <a:close/>
                    <a:moveTo>
                      <a:pt x="46" y="54"/>
                    </a:moveTo>
                    <a:cubicBezTo>
                      <a:pt x="47" y="48"/>
                      <a:pt x="42" y="43"/>
                      <a:pt x="35" y="43"/>
                    </a:cubicBezTo>
                    <a:cubicBezTo>
                      <a:pt x="28" y="43"/>
                      <a:pt x="24" y="47"/>
                      <a:pt x="24" y="54"/>
                    </a:cubicBezTo>
                    <a:cubicBezTo>
                      <a:pt x="24" y="61"/>
                      <a:pt x="28" y="66"/>
                      <a:pt x="35" y="66"/>
                    </a:cubicBezTo>
                    <a:cubicBezTo>
                      <a:pt x="42" y="66"/>
                      <a:pt x="46" y="61"/>
                      <a:pt x="46" y="54"/>
                    </a:cubicBezTo>
                    <a:close/>
                    <a:moveTo>
                      <a:pt x="45" y="23"/>
                    </a:moveTo>
                    <a:cubicBezTo>
                      <a:pt x="45" y="18"/>
                      <a:pt x="40" y="13"/>
                      <a:pt x="35" y="13"/>
                    </a:cubicBezTo>
                    <a:cubicBezTo>
                      <a:pt x="30" y="13"/>
                      <a:pt x="25" y="17"/>
                      <a:pt x="25" y="22"/>
                    </a:cubicBezTo>
                    <a:cubicBezTo>
                      <a:pt x="25" y="27"/>
                      <a:pt x="30" y="32"/>
                      <a:pt x="35" y="32"/>
                    </a:cubicBezTo>
                    <a:cubicBezTo>
                      <a:pt x="40" y="32"/>
                      <a:pt x="45" y="27"/>
                      <a:pt x="45"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30"/>
              <p:cNvSpPr>
                <a:spLocks noEditPoints="1"/>
              </p:cNvSpPr>
              <p:nvPr/>
            </p:nvSpPr>
            <p:spPr bwMode="auto">
              <a:xfrm>
                <a:off x="5824125" y="4866336"/>
                <a:ext cx="289176" cy="306477"/>
              </a:xfrm>
              <a:custGeom>
                <a:avLst/>
                <a:gdLst>
                  <a:gd name="T0" fmla="*/ 59 w 72"/>
                  <a:gd name="T1" fmla="*/ 36 h 76"/>
                  <a:gd name="T2" fmla="*/ 68 w 72"/>
                  <a:gd name="T3" fmla="*/ 47 h 76"/>
                  <a:gd name="T4" fmla="*/ 66 w 72"/>
                  <a:gd name="T5" fmla="*/ 66 h 76"/>
                  <a:gd name="T6" fmla="*/ 48 w 72"/>
                  <a:gd name="T7" fmla="*/ 75 h 76"/>
                  <a:gd name="T8" fmla="*/ 19 w 72"/>
                  <a:gd name="T9" fmla="*/ 74 h 76"/>
                  <a:gd name="T10" fmla="*/ 2 w 72"/>
                  <a:gd name="T11" fmla="*/ 50 h 76"/>
                  <a:gd name="T12" fmla="*/ 13 w 72"/>
                  <a:gd name="T13" fmla="*/ 36 h 76"/>
                  <a:gd name="T14" fmla="*/ 10 w 72"/>
                  <a:gd name="T15" fmla="*/ 32 h 76"/>
                  <a:gd name="T16" fmla="*/ 13 w 72"/>
                  <a:gd name="T17" fmla="*/ 6 h 76"/>
                  <a:gd name="T18" fmla="*/ 22 w 72"/>
                  <a:gd name="T19" fmla="*/ 2 h 76"/>
                  <a:gd name="T20" fmla="*/ 54 w 72"/>
                  <a:gd name="T21" fmla="*/ 4 h 76"/>
                  <a:gd name="T22" fmla="*/ 61 w 72"/>
                  <a:gd name="T23" fmla="*/ 33 h 76"/>
                  <a:gd name="T24" fmla="*/ 59 w 72"/>
                  <a:gd name="T25" fmla="*/ 36 h 76"/>
                  <a:gd name="T26" fmla="*/ 47 w 72"/>
                  <a:gd name="T27" fmla="*/ 54 h 76"/>
                  <a:gd name="T28" fmla="*/ 35 w 72"/>
                  <a:gd name="T29" fmla="*/ 42 h 76"/>
                  <a:gd name="T30" fmla="*/ 24 w 72"/>
                  <a:gd name="T31" fmla="*/ 52 h 76"/>
                  <a:gd name="T32" fmla="*/ 36 w 72"/>
                  <a:gd name="T33" fmla="*/ 65 h 76"/>
                  <a:gd name="T34" fmla="*/ 47 w 72"/>
                  <a:gd name="T35" fmla="*/ 54 h 76"/>
                  <a:gd name="T36" fmla="*/ 36 w 72"/>
                  <a:gd name="T37" fmla="*/ 12 h 76"/>
                  <a:gd name="T38" fmla="*/ 26 w 72"/>
                  <a:gd name="T39" fmla="*/ 21 h 76"/>
                  <a:gd name="T40" fmla="*/ 35 w 72"/>
                  <a:gd name="T41" fmla="*/ 31 h 76"/>
                  <a:gd name="T42" fmla="*/ 45 w 72"/>
                  <a:gd name="T43" fmla="*/ 22 h 76"/>
                  <a:gd name="T44" fmla="*/ 36 w 72"/>
                  <a:gd name="T45" fmla="*/ 1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 h="76">
                    <a:moveTo>
                      <a:pt x="59" y="36"/>
                    </a:moveTo>
                    <a:cubicBezTo>
                      <a:pt x="63" y="40"/>
                      <a:pt x="66" y="43"/>
                      <a:pt x="68" y="47"/>
                    </a:cubicBezTo>
                    <a:cubicBezTo>
                      <a:pt x="72" y="53"/>
                      <a:pt x="71" y="61"/>
                      <a:pt x="66" y="66"/>
                    </a:cubicBezTo>
                    <a:cubicBezTo>
                      <a:pt x="61" y="71"/>
                      <a:pt x="55" y="76"/>
                      <a:pt x="48" y="75"/>
                    </a:cubicBezTo>
                    <a:cubicBezTo>
                      <a:pt x="38" y="75"/>
                      <a:pt x="28" y="76"/>
                      <a:pt x="19" y="74"/>
                    </a:cubicBezTo>
                    <a:cubicBezTo>
                      <a:pt x="7" y="72"/>
                      <a:pt x="0" y="62"/>
                      <a:pt x="2" y="50"/>
                    </a:cubicBezTo>
                    <a:cubicBezTo>
                      <a:pt x="3" y="44"/>
                      <a:pt x="4" y="43"/>
                      <a:pt x="13" y="36"/>
                    </a:cubicBezTo>
                    <a:cubicBezTo>
                      <a:pt x="12" y="35"/>
                      <a:pt x="11" y="33"/>
                      <a:pt x="10" y="32"/>
                    </a:cubicBezTo>
                    <a:cubicBezTo>
                      <a:pt x="2" y="24"/>
                      <a:pt x="3" y="12"/>
                      <a:pt x="13" y="6"/>
                    </a:cubicBezTo>
                    <a:cubicBezTo>
                      <a:pt x="16" y="4"/>
                      <a:pt x="19" y="2"/>
                      <a:pt x="22" y="2"/>
                    </a:cubicBezTo>
                    <a:cubicBezTo>
                      <a:pt x="33" y="1"/>
                      <a:pt x="43" y="0"/>
                      <a:pt x="54" y="4"/>
                    </a:cubicBezTo>
                    <a:cubicBezTo>
                      <a:pt x="69" y="9"/>
                      <a:pt x="72" y="20"/>
                      <a:pt x="61" y="33"/>
                    </a:cubicBezTo>
                    <a:cubicBezTo>
                      <a:pt x="61" y="34"/>
                      <a:pt x="60" y="34"/>
                      <a:pt x="59" y="36"/>
                    </a:cubicBezTo>
                    <a:close/>
                    <a:moveTo>
                      <a:pt x="47" y="54"/>
                    </a:moveTo>
                    <a:cubicBezTo>
                      <a:pt x="47" y="47"/>
                      <a:pt x="42" y="42"/>
                      <a:pt x="35" y="42"/>
                    </a:cubicBezTo>
                    <a:cubicBezTo>
                      <a:pt x="29" y="42"/>
                      <a:pt x="25" y="46"/>
                      <a:pt x="24" y="52"/>
                    </a:cubicBezTo>
                    <a:cubicBezTo>
                      <a:pt x="24" y="59"/>
                      <a:pt x="30" y="65"/>
                      <a:pt x="36" y="65"/>
                    </a:cubicBezTo>
                    <a:cubicBezTo>
                      <a:pt x="42" y="65"/>
                      <a:pt x="47" y="60"/>
                      <a:pt x="47" y="54"/>
                    </a:cubicBezTo>
                    <a:close/>
                    <a:moveTo>
                      <a:pt x="36" y="12"/>
                    </a:moveTo>
                    <a:cubicBezTo>
                      <a:pt x="31" y="12"/>
                      <a:pt x="26" y="16"/>
                      <a:pt x="26" y="21"/>
                    </a:cubicBezTo>
                    <a:cubicBezTo>
                      <a:pt x="25" y="25"/>
                      <a:pt x="30" y="30"/>
                      <a:pt x="35" y="31"/>
                    </a:cubicBezTo>
                    <a:cubicBezTo>
                      <a:pt x="40" y="31"/>
                      <a:pt x="45" y="27"/>
                      <a:pt x="45" y="22"/>
                    </a:cubicBezTo>
                    <a:cubicBezTo>
                      <a:pt x="45" y="17"/>
                      <a:pt x="41" y="13"/>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131"/>
              <p:cNvSpPr>
                <a:spLocks noEditPoints="1"/>
              </p:cNvSpPr>
              <p:nvPr/>
            </p:nvSpPr>
            <p:spPr bwMode="auto">
              <a:xfrm>
                <a:off x="6145431" y="4871280"/>
                <a:ext cx="301533" cy="301533"/>
              </a:xfrm>
              <a:custGeom>
                <a:avLst/>
                <a:gdLst>
                  <a:gd name="T0" fmla="*/ 4 w 75"/>
                  <a:gd name="T1" fmla="*/ 59 h 75"/>
                  <a:gd name="T2" fmla="*/ 24 w 75"/>
                  <a:gd name="T3" fmla="*/ 56 h 75"/>
                  <a:gd name="T4" fmla="*/ 38 w 75"/>
                  <a:gd name="T5" fmla="*/ 64 h 75"/>
                  <a:gd name="T6" fmla="*/ 46 w 75"/>
                  <a:gd name="T7" fmla="*/ 46 h 75"/>
                  <a:gd name="T8" fmla="*/ 25 w 75"/>
                  <a:gd name="T9" fmla="*/ 49 h 75"/>
                  <a:gd name="T10" fmla="*/ 1 w 75"/>
                  <a:gd name="T11" fmla="*/ 27 h 75"/>
                  <a:gd name="T12" fmla="*/ 22 w 75"/>
                  <a:gd name="T13" fmla="*/ 1 h 75"/>
                  <a:gd name="T14" fmla="*/ 45 w 75"/>
                  <a:gd name="T15" fmla="*/ 1 h 75"/>
                  <a:gd name="T16" fmla="*/ 60 w 75"/>
                  <a:gd name="T17" fmla="*/ 9 h 75"/>
                  <a:gd name="T18" fmla="*/ 60 w 75"/>
                  <a:gd name="T19" fmla="*/ 66 h 75"/>
                  <a:gd name="T20" fmla="*/ 42 w 75"/>
                  <a:gd name="T21" fmla="*/ 74 h 75"/>
                  <a:gd name="T22" fmla="*/ 23 w 75"/>
                  <a:gd name="T23" fmla="*/ 75 h 75"/>
                  <a:gd name="T24" fmla="*/ 4 w 75"/>
                  <a:gd name="T25" fmla="*/ 59 h 75"/>
                  <a:gd name="T26" fmla="*/ 46 w 75"/>
                  <a:gd name="T27" fmla="*/ 25 h 75"/>
                  <a:gd name="T28" fmla="*/ 34 w 75"/>
                  <a:gd name="T29" fmla="*/ 12 h 75"/>
                  <a:gd name="T30" fmla="*/ 23 w 75"/>
                  <a:gd name="T31" fmla="*/ 25 h 75"/>
                  <a:gd name="T32" fmla="*/ 35 w 75"/>
                  <a:gd name="T33" fmla="*/ 38 h 75"/>
                  <a:gd name="T34" fmla="*/ 46 w 75"/>
                  <a:gd name="T35"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5" h="75">
                    <a:moveTo>
                      <a:pt x="4" y="59"/>
                    </a:moveTo>
                    <a:cubicBezTo>
                      <a:pt x="11" y="58"/>
                      <a:pt x="18" y="57"/>
                      <a:pt x="24" y="56"/>
                    </a:cubicBezTo>
                    <a:cubicBezTo>
                      <a:pt x="27" y="61"/>
                      <a:pt x="31" y="66"/>
                      <a:pt x="38" y="64"/>
                    </a:cubicBezTo>
                    <a:cubicBezTo>
                      <a:pt x="43" y="62"/>
                      <a:pt x="46" y="55"/>
                      <a:pt x="46" y="46"/>
                    </a:cubicBezTo>
                    <a:cubicBezTo>
                      <a:pt x="39" y="47"/>
                      <a:pt x="32" y="49"/>
                      <a:pt x="25" y="49"/>
                    </a:cubicBezTo>
                    <a:cubicBezTo>
                      <a:pt x="11" y="48"/>
                      <a:pt x="1" y="39"/>
                      <a:pt x="1" y="27"/>
                    </a:cubicBezTo>
                    <a:cubicBezTo>
                      <a:pt x="0" y="14"/>
                      <a:pt x="8" y="3"/>
                      <a:pt x="22" y="1"/>
                    </a:cubicBezTo>
                    <a:cubicBezTo>
                      <a:pt x="30" y="0"/>
                      <a:pt x="37" y="0"/>
                      <a:pt x="45" y="1"/>
                    </a:cubicBezTo>
                    <a:cubicBezTo>
                      <a:pt x="50" y="2"/>
                      <a:pt x="56" y="5"/>
                      <a:pt x="60" y="9"/>
                    </a:cubicBezTo>
                    <a:cubicBezTo>
                      <a:pt x="74" y="22"/>
                      <a:pt x="75" y="53"/>
                      <a:pt x="60" y="66"/>
                    </a:cubicBezTo>
                    <a:cubicBezTo>
                      <a:pt x="55" y="71"/>
                      <a:pt x="49" y="74"/>
                      <a:pt x="42" y="74"/>
                    </a:cubicBezTo>
                    <a:cubicBezTo>
                      <a:pt x="36" y="75"/>
                      <a:pt x="30" y="75"/>
                      <a:pt x="23" y="75"/>
                    </a:cubicBezTo>
                    <a:cubicBezTo>
                      <a:pt x="14" y="74"/>
                      <a:pt x="9" y="70"/>
                      <a:pt x="4" y="59"/>
                    </a:cubicBezTo>
                    <a:close/>
                    <a:moveTo>
                      <a:pt x="46" y="25"/>
                    </a:moveTo>
                    <a:cubicBezTo>
                      <a:pt x="46" y="17"/>
                      <a:pt x="42" y="12"/>
                      <a:pt x="34" y="12"/>
                    </a:cubicBezTo>
                    <a:cubicBezTo>
                      <a:pt x="26" y="13"/>
                      <a:pt x="23" y="17"/>
                      <a:pt x="23" y="25"/>
                    </a:cubicBezTo>
                    <a:cubicBezTo>
                      <a:pt x="23" y="32"/>
                      <a:pt x="28" y="38"/>
                      <a:pt x="35" y="38"/>
                    </a:cubicBezTo>
                    <a:cubicBezTo>
                      <a:pt x="42" y="38"/>
                      <a:pt x="46" y="33"/>
                      <a:pt x="46"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32"/>
              <p:cNvSpPr>
                <a:spLocks/>
              </p:cNvSpPr>
              <p:nvPr/>
            </p:nvSpPr>
            <p:spPr bwMode="auto">
              <a:xfrm>
                <a:off x="5530007" y="4866336"/>
                <a:ext cx="187841" cy="299063"/>
              </a:xfrm>
              <a:custGeom>
                <a:avLst/>
                <a:gdLst>
                  <a:gd name="T0" fmla="*/ 47 w 47"/>
                  <a:gd name="T1" fmla="*/ 2 h 74"/>
                  <a:gd name="T2" fmla="*/ 47 w 47"/>
                  <a:gd name="T3" fmla="*/ 74 h 74"/>
                  <a:gd name="T4" fmla="*/ 26 w 47"/>
                  <a:gd name="T5" fmla="*/ 74 h 74"/>
                  <a:gd name="T6" fmla="*/ 25 w 47"/>
                  <a:gd name="T7" fmla="*/ 28 h 74"/>
                  <a:gd name="T8" fmla="*/ 0 w 47"/>
                  <a:gd name="T9" fmla="*/ 37 h 74"/>
                  <a:gd name="T10" fmla="*/ 0 w 47"/>
                  <a:gd name="T11" fmla="*/ 22 h 74"/>
                  <a:gd name="T12" fmla="*/ 11 w 47"/>
                  <a:gd name="T13" fmla="*/ 17 h 74"/>
                  <a:gd name="T14" fmla="*/ 23 w 47"/>
                  <a:gd name="T15" fmla="*/ 8 h 74"/>
                  <a:gd name="T16" fmla="*/ 47 w 47"/>
                  <a:gd name="T17"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74">
                    <a:moveTo>
                      <a:pt x="47" y="2"/>
                    </a:moveTo>
                    <a:cubicBezTo>
                      <a:pt x="47" y="26"/>
                      <a:pt x="47" y="50"/>
                      <a:pt x="47" y="74"/>
                    </a:cubicBezTo>
                    <a:cubicBezTo>
                      <a:pt x="41" y="74"/>
                      <a:pt x="34" y="74"/>
                      <a:pt x="26" y="74"/>
                    </a:cubicBezTo>
                    <a:cubicBezTo>
                      <a:pt x="26" y="59"/>
                      <a:pt x="25" y="44"/>
                      <a:pt x="25" y="28"/>
                    </a:cubicBezTo>
                    <a:cubicBezTo>
                      <a:pt x="16" y="31"/>
                      <a:pt x="9" y="33"/>
                      <a:pt x="0" y="37"/>
                    </a:cubicBezTo>
                    <a:cubicBezTo>
                      <a:pt x="0" y="31"/>
                      <a:pt x="0" y="27"/>
                      <a:pt x="0" y="22"/>
                    </a:cubicBezTo>
                    <a:cubicBezTo>
                      <a:pt x="3" y="20"/>
                      <a:pt x="7" y="19"/>
                      <a:pt x="11" y="17"/>
                    </a:cubicBezTo>
                    <a:cubicBezTo>
                      <a:pt x="15" y="14"/>
                      <a:pt x="20" y="12"/>
                      <a:pt x="23" y="8"/>
                    </a:cubicBezTo>
                    <a:cubicBezTo>
                      <a:pt x="30" y="0"/>
                      <a:pt x="38" y="0"/>
                      <a:pt x="4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79" name="矩形 58"/>
            <p:cNvSpPr/>
            <p:nvPr/>
          </p:nvSpPr>
          <p:spPr>
            <a:xfrm>
              <a:off x="5036331" y="885808"/>
              <a:ext cx="1799772" cy="1586593"/>
            </a:xfrm>
            <a:custGeom>
              <a:avLst/>
              <a:gdLst>
                <a:gd name="connsiteX0" fmla="*/ 0 w 1799772"/>
                <a:gd name="connsiteY0" fmla="*/ 0 h 4419600"/>
                <a:gd name="connsiteX1" fmla="*/ 1799772 w 1799772"/>
                <a:gd name="connsiteY1" fmla="*/ 0 h 4419600"/>
                <a:gd name="connsiteX2" fmla="*/ 1799772 w 1799772"/>
                <a:gd name="connsiteY2" fmla="*/ 4419600 h 4419600"/>
                <a:gd name="connsiteX3" fmla="*/ 0 w 1799772"/>
                <a:gd name="connsiteY3" fmla="*/ 4419600 h 4419600"/>
                <a:gd name="connsiteX4" fmla="*/ 0 w 1799772"/>
                <a:gd name="connsiteY4" fmla="*/ 0 h 4419600"/>
                <a:gd name="connsiteX0" fmla="*/ 0 w 1799772"/>
                <a:gd name="connsiteY0" fmla="*/ 4419600 h 4511040"/>
                <a:gd name="connsiteX1" fmla="*/ 0 w 1799772"/>
                <a:gd name="connsiteY1" fmla="*/ 0 h 4511040"/>
                <a:gd name="connsiteX2" fmla="*/ 1799772 w 1799772"/>
                <a:gd name="connsiteY2" fmla="*/ 0 h 4511040"/>
                <a:gd name="connsiteX3" fmla="*/ 1799772 w 1799772"/>
                <a:gd name="connsiteY3" fmla="*/ 4419600 h 4511040"/>
                <a:gd name="connsiteX4" fmla="*/ 91440 w 1799772"/>
                <a:gd name="connsiteY4" fmla="*/ 4511040 h 4511040"/>
                <a:gd name="connsiteX0" fmla="*/ 0 w 1799772"/>
                <a:gd name="connsiteY0" fmla="*/ 4419600 h 4419600"/>
                <a:gd name="connsiteX1" fmla="*/ 0 w 1799772"/>
                <a:gd name="connsiteY1" fmla="*/ 0 h 4419600"/>
                <a:gd name="connsiteX2" fmla="*/ 1799772 w 1799772"/>
                <a:gd name="connsiteY2" fmla="*/ 0 h 4419600"/>
                <a:gd name="connsiteX3" fmla="*/ 1799772 w 1799772"/>
                <a:gd name="connsiteY3" fmla="*/ 4419600 h 4419600"/>
              </a:gdLst>
              <a:ahLst/>
              <a:cxnLst>
                <a:cxn ang="0">
                  <a:pos x="connsiteX0" y="connsiteY0"/>
                </a:cxn>
                <a:cxn ang="0">
                  <a:pos x="connsiteX1" y="connsiteY1"/>
                </a:cxn>
                <a:cxn ang="0">
                  <a:pos x="connsiteX2" y="connsiteY2"/>
                </a:cxn>
                <a:cxn ang="0">
                  <a:pos x="connsiteX3" y="connsiteY3"/>
                </a:cxn>
              </a:cxnLst>
              <a:rect l="l" t="t" r="r" b="b"/>
              <a:pathLst>
                <a:path w="1799772" h="4419600">
                  <a:moveTo>
                    <a:pt x="0" y="4419600"/>
                  </a:moveTo>
                  <a:lnTo>
                    <a:pt x="0" y="0"/>
                  </a:lnTo>
                  <a:lnTo>
                    <a:pt x="1799772" y="0"/>
                  </a:lnTo>
                  <a:lnTo>
                    <a:pt x="1799772" y="4419600"/>
                  </a:lnTo>
                </a:path>
              </a:pathLst>
            </a:custGeom>
            <a:noFill/>
            <a:ln w="25400">
              <a:solidFill>
                <a:srgbClr val="007D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0" name="矩形 58"/>
            <p:cNvSpPr/>
            <p:nvPr/>
          </p:nvSpPr>
          <p:spPr>
            <a:xfrm flipV="1">
              <a:off x="5036331" y="3347708"/>
              <a:ext cx="1799772" cy="325664"/>
            </a:xfrm>
            <a:custGeom>
              <a:avLst/>
              <a:gdLst>
                <a:gd name="connsiteX0" fmla="*/ 0 w 1799772"/>
                <a:gd name="connsiteY0" fmla="*/ 0 h 4419600"/>
                <a:gd name="connsiteX1" fmla="*/ 1799772 w 1799772"/>
                <a:gd name="connsiteY1" fmla="*/ 0 h 4419600"/>
                <a:gd name="connsiteX2" fmla="*/ 1799772 w 1799772"/>
                <a:gd name="connsiteY2" fmla="*/ 4419600 h 4419600"/>
                <a:gd name="connsiteX3" fmla="*/ 0 w 1799772"/>
                <a:gd name="connsiteY3" fmla="*/ 4419600 h 4419600"/>
                <a:gd name="connsiteX4" fmla="*/ 0 w 1799772"/>
                <a:gd name="connsiteY4" fmla="*/ 0 h 4419600"/>
                <a:gd name="connsiteX0" fmla="*/ 0 w 1799772"/>
                <a:gd name="connsiteY0" fmla="*/ 4419600 h 4511040"/>
                <a:gd name="connsiteX1" fmla="*/ 0 w 1799772"/>
                <a:gd name="connsiteY1" fmla="*/ 0 h 4511040"/>
                <a:gd name="connsiteX2" fmla="*/ 1799772 w 1799772"/>
                <a:gd name="connsiteY2" fmla="*/ 0 h 4511040"/>
                <a:gd name="connsiteX3" fmla="*/ 1799772 w 1799772"/>
                <a:gd name="connsiteY3" fmla="*/ 4419600 h 4511040"/>
                <a:gd name="connsiteX4" fmla="*/ 91440 w 1799772"/>
                <a:gd name="connsiteY4" fmla="*/ 4511040 h 4511040"/>
                <a:gd name="connsiteX0" fmla="*/ 0 w 1799772"/>
                <a:gd name="connsiteY0" fmla="*/ 4419600 h 4419600"/>
                <a:gd name="connsiteX1" fmla="*/ 0 w 1799772"/>
                <a:gd name="connsiteY1" fmla="*/ 0 h 4419600"/>
                <a:gd name="connsiteX2" fmla="*/ 1799772 w 1799772"/>
                <a:gd name="connsiteY2" fmla="*/ 0 h 4419600"/>
                <a:gd name="connsiteX3" fmla="*/ 1799772 w 1799772"/>
                <a:gd name="connsiteY3" fmla="*/ 4419600 h 4419600"/>
              </a:gdLst>
              <a:ahLst/>
              <a:cxnLst>
                <a:cxn ang="0">
                  <a:pos x="connsiteX0" y="connsiteY0"/>
                </a:cxn>
                <a:cxn ang="0">
                  <a:pos x="connsiteX1" y="connsiteY1"/>
                </a:cxn>
                <a:cxn ang="0">
                  <a:pos x="connsiteX2" y="connsiteY2"/>
                </a:cxn>
                <a:cxn ang="0">
                  <a:pos x="connsiteX3" y="connsiteY3"/>
                </a:cxn>
              </a:cxnLst>
              <a:rect l="l" t="t" r="r" b="b"/>
              <a:pathLst>
                <a:path w="1799772" h="4419600">
                  <a:moveTo>
                    <a:pt x="0" y="4419600"/>
                  </a:moveTo>
                  <a:lnTo>
                    <a:pt x="0" y="0"/>
                  </a:lnTo>
                  <a:lnTo>
                    <a:pt x="1799772" y="0"/>
                  </a:lnTo>
                  <a:lnTo>
                    <a:pt x="1799772" y="4419600"/>
                  </a:lnTo>
                </a:path>
              </a:pathLst>
            </a:custGeom>
            <a:noFill/>
            <a:ln w="25400">
              <a:solidFill>
                <a:srgbClr val="007D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0E5CB044-F8D4-AC7F-C792-3B400900D388}"/>
                </a:ext>
              </a:extLst>
            </p:cNvPr>
            <p:cNvGrpSpPr/>
            <p:nvPr/>
          </p:nvGrpSpPr>
          <p:grpSpPr>
            <a:xfrm>
              <a:off x="5302374" y="2774285"/>
              <a:ext cx="1269686" cy="492500"/>
              <a:chOff x="9069978" y="879713"/>
              <a:chExt cx="1045028" cy="568595"/>
            </a:xfrm>
          </p:grpSpPr>
          <p:sp>
            <p:nvSpPr>
              <p:cNvPr id="65" name="Freeform 143">
                <a:extLst>
                  <a:ext uri="{FF2B5EF4-FFF2-40B4-BE49-F238E27FC236}">
                    <a16:creationId xmlns:a16="http://schemas.microsoft.com/office/drawing/2014/main" id="{8DE421FB-04C8-66DD-EA7B-71FD214A3E73}"/>
                  </a:ext>
                </a:extLst>
              </p:cNvPr>
              <p:cNvSpPr>
                <a:spLocks/>
              </p:cNvSpPr>
              <p:nvPr/>
            </p:nvSpPr>
            <p:spPr bwMode="auto">
              <a:xfrm>
                <a:off x="9890562" y="1212795"/>
                <a:ext cx="224444" cy="186968"/>
              </a:xfrm>
              <a:custGeom>
                <a:avLst/>
                <a:gdLst>
                  <a:gd name="T0" fmla="*/ 569 w 569"/>
                  <a:gd name="T1" fmla="*/ 312 h 389"/>
                  <a:gd name="T2" fmla="*/ 546 w 569"/>
                  <a:gd name="T3" fmla="*/ 318 h 389"/>
                  <a:gd name="T4" fmla="*/ 506 w 569"/>
                  <a:gd name="T5" fmla="*/ 349 h 389"/>
                  <a:gd name="T6" fmla="*/ 439 w 569"/>
                  <a:gd name="T7" fmla="*/ 381 h 389"/>
                  <a:gd name="T8" fmla="*/ 319 w 569"/>
                  <a:gd name="T9" fmla="*/ 320 h 389"/>
                  <a:gd name="T10" fmla="*/ 263 w 569"/>
                  <a:gd name="T11" fmla="*/ 272 h 389"/>
                  <a:gd name="T12" fmla="*/ 208 w 569"/>
                  <a:gd name="T13" fmla="*/ 224 h 389"/>
                  <a:gd name="T14" fmla="*/ 7 w 569"/>
                  <a:gd name="T15" fmla="*/ 381 h 389"/>
                  <a:gd name="T16" fmla="*/ 0 w 569"/>
                  <a:gd name="T17" fmla="*/ 373 h 389"/>
                  <a:gd name="T18" fmla="*/ 16 w 569"/>
                  <a:gd name="T19" fmla="*/ 354 h 389"/>
                  <a:gd name="T20" fmla="*/ 220 w 569"/>
                  <a:gd name="T21" fmla="*/ 81 h 389"/>
                  <a:gd name="T22" fmla="*/ 241 w 569"/>
                  <a:gd name="T23" fmla="*/ 20 h 389"/>
                  <a:gd name="T24" fmla="*/ 264 w 569"/>
                  <a:gd name="T25" fmla="*/ 5 h 389"/>
                  <a:gd name="T26" fmla="*/ 304 w 569"/>
                  <a:gd name="T27" fmla="*/ 24 h 389"/>
                  <a:gd name="T28" fmla="*/ 315 w 569"/>
                  <a:gd name="T29" fmla="*/ 90 h 389"/>
                  <a:gd name="T30" fmla="*/ 253 w 569"/>
                  <a:gd name="T31" fmla="*/ 163 h 389"/>
                  <a:gd name="T32" fmla="*/ 308 w 569"/>
                  <a:gd name="T33" fmla="*/ 204 h 389"/>
                  <a:gd name="T34" fmla="*/ 524 w 569"/>
                  <a:gd name="T35" fmla="*/ 289 h 389"/>
                  <a:gd name="T36" fmla="*/ 569 w 569"/>
                  <a:gd name="T37" fmla="*/ 304 h 389"/>
                  <a:gd name="T38" fmla="*/ 569 w 569"/>
                  <a:gd name="T39" fmla="*/ 312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9" h="389">
                    <a:moveTo>
                      <a:pt x="569" y="312"/>
                    </a:moveTo>
                    <a:cubicBezTo>
                      <a:pt x="561" y="314"/>
                      <a:pt x="554" y="317"/>
                      <a:pt x="546" y="318"/>
                    </a:cubicBezTo>
                    <a:cubicBezTo>
                      <a:pt x="526" y="320"/>
                      <a:pt x="514" y="331"/>
                      <a:pt x="506" y="349"/>
                    </a:cubicBezTo>
                    <a:cubicBezTo>
                      <a:pt x="492" y="379"/>
                      <a:pt x="472" y="389"/>
                      <a:pt x="439" y="381"/>
                    </a:cubicBezTo>
                    <a:cubicBezTo>
                      <a:pt x="394" y="371"/>
                      <a:pt x="355" y="348"/>
                      <a:pt x="319" y="320"/>
                    </a:cubicBezTo>
                    <a:cubicBezTo>
                      <a:pt x="300" y="305"/>
                      <a:pt x="282" y="288"/>
                      <a:pt x="263" y="272"/>
                    </a:cubicBezTo>
                    <a:cubicBezTo>
                      <a:pt x="245" y="256"/>
                      <a:pt x="227" y="241"/>
                      <a:pt x="208" y="224"/>
                    </a:cubicBezTo>
                    <a:cubicBezTo>
                      <a:pt x="157" y="292"/>
                      <a:pt x="87" y="344"/>
                      <a:pt x="7" y="381"/>
                    </a:cubicBezTo>
                    <a:cubicBezTo>
                      <a:pt x="4" y="378"/>
                      <a:pt x="2" y="376"/>
                      <a:pt x="0" y="373"/>
                    </a:cubicBezTo>
                    <a:cubicBezTo>
                      <a:pt x="5" y="366"/>
                      <a:pt x="10" y="360"/>
                      <a:pt x="16" y="354"/>
                    </a:cubicBezTo>
                    <a:cubicBezTo>
                      <a:pt x="93" y="269"/>
                      <a:pt x="161" y="178"/>
                      <a:pt x="220" y="81"/>
                    </a:cubicBezTo>
                    <a:cubicBezTo>
                      <a:pt x="231" y="63"/>
                      <a:pt x="237" y="40"/>
                      <a:pt x="241" y="20"/>
                    </a:cubicBezTo>
                    <a:cubicBezTo>
                      <a:pt x="245" y="4"/>
                      <a:pt x="251" y="0"/>
                      <a:pt x="264" y="5"/>
                    </a:cubicBezTo>
                    <a:cubicBezTo>
                      <a:pt x="278" y="10"/>
                      <a:pt x="291" y="17"/>
                      <a:pt x="304" y="24"/>
                    </a:cubicBezTo>
                    <a:cubicBezTo>
                      <a:pt x="330" y="40"/>
                      <a:pt x="334" y="67"/>
                      <a:pt x="315" y="90"/>
                    </a:cubicBezTo>
                    <a:cubicBezTo>
                      <a:pt x="295" y="114"/>
                      <a:pt x="275" y="137"/>
                      <a:pt x="253" y="163"/>
                    </a:cubicBezTo>
                    <a:cubicBezTo>
                      <a:pt x="272" y="178"/>
                      <a:pt x="290" y="192"/>
                      <a:pt x="308" y="204"/>
                    </a:cubicBezTo>
                    <a:cubicBezTo>
                      <a:pt x="374" y="249"/>
                      <a:pt x="447" y="274"/>
                      <a:pt x="524" y="289"/>
                    </a:cubicBezTo>
                    <a:cubicBezTo>
                      <a:pt x="540" y="291"/>
                      <a:pt x="554" y="299"/>
                      <a:pt x="569" y="304"/>
                    </a:cubicBezTo>
                    <a:cubicBezTo>
                      <a:pt x="569" y="307"/>
                      <a:pt x="569" y="309"/>
                      <a:pt x="569" y="312"/>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144">
                <a:extLst>
                  <a:ext uri="{FF2B5EF4-FFF2-40B4-BE49-F238E27FC236}">
                    <a16:creationId xmlns:a16="http://schemas.microsoft.com/office/drawing/2014/main" id="{9EB8F60B-8BC7-B8B7-D498-C7AE36866761}"/>
                  </a:ext>
                </a:extLst>
              </p:cNvPr>
              <p:cNvSpPr>
                <a:spLocks/>
              </p:cNvSpPr>
              <p:nvPr/>
            </p:nvSpPr>
            <p:spPr bwMode="auto">
              <a:xfrm>
                <a:off x="9449196" y="879713"/>
                <a:ext cx="68085" cy="93244"/>
              </a:xfrm>
              <a:custGeom>
                <a:avLst/>
                <a:gdLst>
                  <a:gd name="T0" fmla="*/ 79 w 172"/>
                  <a:gd name="T1" fmla="*/ 0 h 194"/>
                  <a:gd name="T2" fmla="*/ 119 w 172"/>
                  <a:gd name="T3" fmla="*/ 56 h 194"/>
                  <a:gd name="T4" fmla="*/ 158 w 172"/>
                  <a:gd name="T5" fmla="*/ 64 h 194"/>
                  <a:gd name="T6" fmla="*/ 172 w 172"/>
                  <a:gd name="T7" fmla="*/ 84 h 194"/>
                  <a:gd name="T8" fmla="*/ 155 w 172"/>
                  <a:gd name="T9" fmla="*/ 104 h 194"/>
                  <a:gd name="T10" fmla="*/ 136 w 172"/>
                  <a:gd name="T11" fmla="*/ 108 h 194"/>
                  <a:gd name="T12" fmla="*/ 115 w 172"/>
                  <a:gd name="T13" fmla="*/ 133 h 194"/>
                  <a:gd name="T14" fmla="*/ 141 w 172"/>
                  <a:gd name="T15" fmla="*/ 141 h 194"/>
                  <a:gd name="T16" fmla="*/ 151 w 172"/>
                  <a:gd name="T17" fmla="*/ 158 h 194"/>
                  <a:gd name="T18" fmla="*/ 138 w 172"/>
                  <a:gd name="T19" fmla="*/ 168 h 194"/>
                  <a:gd name="T20" fmla="*/ 39 w 172"/>
                  <a:gd name="T21" fmla="*/ 189 h 194"/>
                  <a:gd name="T22" fmla="*/ 7 w 172"/>
                  <a:gd name="T23" fmla="*/ 178 h 194"/>
                  <a:gd name="T24" fmla="*/ 27 w 172"/>
                  <a:gd name="T25" fmla="*/ 151 h 194"/>
                  <a:gd name="T26" fmla="*/ 52 w 172"/>
                  <a:gd name="T27" fmla="*/ 121 h 194"/>
                  <a:gd name="T28" fmla="*/ 23 w 172"/>
                  <a:gd name="T29" fmla="*/ 124 h 194"/>
                  <a:gd name="T30" fmla="*/ 1 w 172"/>
                  <a:gd name="T31" fmla="*/ 105 h 194"/>
                  <a:gd name="T32" fmla="*/ 16 w 172"/>
                  <a:gd name="T33" fmla="*/ 85 h 194"/>
                  <a:gd name="T34" fmla="*/ 51 w 172"/>
                  <a:gd name="T35" fmla="*/ 24 h 194"/>
                  <a:gd name="T36" fmla="*/ 55 w 172"/>
                  <a:gd name="T37" fmla="*/ 0 h 194"/>
                  <a:gd name="T38" fmla="*/ 79 w 172"/>
                  <a:gd name="T3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2" h="194">
                    <a:moveTo>
                      <a:pt x="79" y="0"/>
                    </a:moveTo>
                    <a:cubicBezTo>
                      <a:pt x="101" y="13"/>
                      <a:pt x="125" y="24"/>
                      <a:pt x="119" y="56"/>
                    </a:cubicBezTo>
                    <a:cubicBezTo>
                      <a:pt x="133" y="58"/>
                      <a:pt x="146" y="59"/>
                      <a:pt x="158" y="64"/>
                    </a:cubicBezTo>
                    <a:cubicBezTo>
                      <a:pt x="164" y="67"/>
                      <a:pt x="172" y="78"/>
                      <a:pt x="172" y="84"/>
                    </a:cubicBezTo>
                    <a:cubicBezTo>
                      <a:pt x="171" y="91"/>
                      <a:pt x="162" y="99"/>
                      <a:pt x="155" y="104"/>
                    </a:cubicBezTo>
                    <a:cubicBezTo>
                      <a:pt x="150" y="108"/>
                      <a:pt x="142" y="108"/>
                      <a:pt x="136" y="108"/>
                    </a:cubicBezTo>
                    <a:cubicBezTo>
                      <a:pt x="117" y="107"/>
                      <a:pt x="110" y="115"/>
                      <a:pt x="115" y="133"/>
                    </a:cubicBezTo>
                    <a:cubicBezTo>
                      <a:pt x="124" y="136"/>
                      <a:pt x="133" y="136"/>
                      <a:pt x="141" y="141"/>
                    </a:cubicBezTo>
                    <a:cubicBezTo>
                      <a:pt x="146" y="143"/>
                      <a:pt x="150" y="152"/>
                      <a:pt x="151" y="158"/>
                    </a:cubicBezTo>
                    <a:cubicBezTo>
                      <a:pt x="151" y="161"/>
                      <a:pt x="143" y="166"/>
                      <a:pt x="138" y="168"/>
                    </a:cubicBezTo>
                    <a:cubicBezTo>
                      <a:pt x="105" y="175"/>
                      <a:pt x="72" y="182"/>
                      <a:pt x="39" y="189"/>
                    </a:cubicBezTo>
                    <a:cubicBezTo>
                      <a:pt x="26" y="192"/>
                      <a:pt x="12" y="194"/>
                      <a:pt x="7" y="178"/>
                    </a:cubicBezTo>
                    <a:cubicBezTo>
                      <a:pt x="3" y="162"/>
                      <a:pt x="15" y="156"/>
                      <a:pt x="27" y="151"/>
                    </a:cubicBezTo>
                    <a:cubicBezTo>
                      <a:pt x="56" y="140"/>
                      <a:pt x="55" y="139"/>
                      <a:pt x="52" y="121"/>
                    </a:cubicBezTo>
                    <a:cubicBezTo>
                      <a:pt x="42" y="122"/>
                      <a:pt x="31" y="126"/>
                      <a:pt x="23" y="124"/>
                    </a:cubicBezTo>
                    <a:cubicBezTo>
                      <a:pt x="14" y="121"/>
                      <a:pt x="4" y="113"/>
                      <a:pt x="1" y="105"/>
                    </a:cubicBezTo>
                    <a:cubicBezTo>
                      <a:pt x="0" y="100"/>
                      <a:pt x="9" y="88"/>
                      <a:pt x="16" y="85"/>
                    </a:cubicBezTo>
                    <a:cubicBezTo>
                      <a:pt x="57" y="67"/>
                      <a:pt x="56" y="68"/>
                      <a:pt x="51" y="24"/>
                    </a:cubicBezTo>
                    <a:cubicBezTo>
                      <a:pt x="50" y="16"/>
                      <a:pt x="54" y="8"/>
                      <a:pt x="55" y="0"/>
                    </a:cubicBezTo>
                    <a:cubicBezTo>
                      <a:pt x="63" y="0"/>
                      <a:pt x="71" y="0"/>
                      <a:pt x="79" y="0"/>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145">
                <a:extLst>
                  <a:ext uri="{FF2B5EF4-FFF2-40B4-BE49-F238E27FC236}">
                    <a16:creationId xmlns:a16="http://schemas.microsoft.com/office/drawing/2014/main" id="{1C1C1DBF-DF74-9C0B-CBA4-4B87860786CE}"/>
                  </a:ext>
                </a:extLst>
              </p:cNvPr>
              <p:cNvSpPr>
                <a:spLocks noEditPoints="1"/>
              </p:cNvSpPr>
              <p:nvPr/>
            </p:nvSpPr>
            <p:spPr bwMode="auto">
              <a:xfrm>
                <a:off x="9622972" y="1179151"/>
                <a:ext cx="214547" cy="269157"/>
              </a:xfrm>
              <a:custGeom>
                <a:avLst/>
                <a:gdLst>
                  <a:gd name="T0" fmla="*/ 27 w 544"/>
                  <a:gd name="T1" fmla="*/ 348 h 560"/>
                  <a:gd name="T2" fmla="*/ 85 w 544"/>
                  <a:gd name="T3" fmla="*/ 264 h 560"/>
                  <a:gd name="T4" fmla="*/ 118 w 544"/>
                  <a:gd name="T5" fmla="*/ 304 h 560"/>
                  <a:gd name="T6" fmla="*/ 130 w 544"/>
                  <a:gd name="T7" fmla="*/ 438 h 560"/>
                  <a:gd name="T8" fmla="*/ 258 w 544"/>
                  <a:gd name="T9" fmla="*/ 419 h 560"/>
                  <a:gd name="T10" fmla="*/ 185 w 544"/>
                  <a:gd name="T11" fmla="*/ 426 h 560"/>
                  <a:gd name="T12" fmla="*/ 186 w 544"/>
                  <a:gd name="T13" fmla="*/ 394 h 560"/>
                  <a:gd name="T14" fmla="*/ 258 w 544"/>
                  <a:gd name="T15" fmla="*/ 365 h 560"/>
                  <a:gd name="T16" fmla="*/ 208 w 544"/>
                  <a:gd name="T17" fmla="*/ 360 h 560"/>
                  <a:gd name="T18" fmla="*/ 205 w 544"/>
                  <a:gd name="T19" fmla="*/ 334 h 560"/>
                  <a:gd name="T20" fmla="*/ 260 w 544"/>
                  <a:gd name="T21" fmla="*/ 307 h 560"/>
                  <a:gd name="T22" fmla="*/ 234 w 544"/>
                  <a:gd name="T23" fmla="*/ 307 h 560"/>
                  <a:gd name="T24" fmla="*/ 190 w 544"/>
                  <a:gd name="T25" fmla="*/ 293 h 560"/>
                  <a:gd name="T26" fmla="*/ 216 w 544"/>
                  <a:gd name="T27" fmla="*/ 241 h 560"/>
                  <a:gd name="T28" fmla="*/ 138 w 544"/>
                  <a:gd name="T29" fmla="*/ 230 h 560"/>
                  <a:gd name="T30" fmla="*/ 181 w 544"/>
                  <a:gd name="T31" fmla="*/ 199 h 560"/>
                  <a:gd name="T32" fmla="*/ 255 w 544"/>
                  <a:gd name="T33" fmla="*/ 169 h 560"/>
                  <a:gd name="T34" fmla="*/ 216 w 544"/>
                  <a:gd name="T35" fmla="*/ 119 h 560"/>
                  <a:gd name="T36" fmla="*/ 259 w 544"/>
                  <a:gd name="T37" fmla="*/ 42 h 560"/>
                  <a:gd name="T38" fmla="*/ 332 w 544"/>
                  <a:gd name="T39" fmla="*/ 53 h 560"/>
                  <a:gd name="T40" fmla="*/ 374 w 544"/>
                  <a:gd name="T41" fmla="*/ 102 h 560"/>
                  <a:gd name="T42" fmla="*/ 325 w 544"/>
                  <a:gd name="T43" fmla="*/ 161 h 560"/>
                  <a:gd name="T44" fmla="*/ 379 w 544"/>
                  <a:gd name="T45" fmla="*/ 153 h 560"/>
                  <a:gd name="T46" fmla="*/ 410 w 544"/>
                  <a:gd name="T47" fmla="*/ 149 h 560"/>
                  <a:gd name="T48" fmla="*/ 422 w 544"/>
                  <a:gd name="T49" fmla="*/ 201 h 560"/>
                  <a:gd name="T50" fmla="*/ 344 w 544"/>
                  <a:gd name="T51" fmla="*/ 232 h 560"/>
                  <a:gd name="T52" fmla="*/ 361 w 544"/>
                  <a:gd name="T53" fmla="*/ 278 h 560"/>
                  <a:gd name="T54" fmla="*/ 320 w 544"/>
                  <a:gd name="T55" fmla="*/ 296 h 560"/>
                  <a:gd name="T56" fmla="*/ 347 w 544"/>
                  <a:gd name="T57" fmla="*/ 302 h 560"/>
                  <a:gd name="T58" fmla="*/ 347 w 544"/>
                  <a:gd name="T59" fmla="*/ 336 h 560"/>
                  <a:gd name="T60" fmla="*/ 318 w 544"/>
                  <a:gd name="T61" fmla="*/ 359 h 560"/>
                  <a:gd name="T62" fmla="*/ 386 w 544"/>
                  <a:gd name="T63" fmla="*/ 363 h 560"/>
                  <a:gd name="T64" fmla="*/ 337 w 544"/>
                  <a:gd name="T65" fmla="*/ 400 h 560"/>
                  <a:gd name="T66" fmla="*/ 310 w 544"/>
                  <a:gd name="T67" fmla="*/ 469 h 560"/>
                  <a:gd name="T68" fmla="*/ 544 w 544"/>
                  <a:gd name="T69" fmla="*/ 464 h 560"/>
                  <a:gd name="T70" fmla="*/ 479 w 544"/>
                  <a:gd name="T71" fmla="*/ 518 h 560"/>
                  <a:gd name="T72" fmla="*/ 126 w 544"/>
                  <a:gd name="T73" fmla="*/ 513 h 560"/>
                  <a:gd name="T74" fmla="*/ 48 w 544"/>
                  <a:gd name="T75" fmla="*/ 500 h 560"/>
                  <a:gd name="T76" fmla="*/ 48 w 544"/>
                  <a:gd name="T77" fmla="*/ 426 h 560"/>
                  <a:gd name="T78" fmla="*/ 61 w 544"/>
                  <a:gd name="T79" fmla="*/ 350 h 560"/>
                  <a:gd name="T80" fmla="*/ 304 w 544"/>
                  <a:gd name="T81" fmla="*/ 21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560">
                    <a:moveTo>
                      <a:pt x="61" y="350"/>
                    </a:moveTo>
                    <a:cubicBezTo>
                      <a:pt x="47" y="349"/>
                      <a:pt x="36" y="352"/>
                      <a:pt x="27" y="348"/>
                    </a:cubicBezTo>
                    <a:cubicBezTo>
                      <a:pt x="2" y="335"/>
                      <a:pt x="0" y="309"/>
                      <a:pt x="24" y="294"/>
                    </a:cubicBezTo>
                    <a:cubicBezTo>
                      <a:pt x="43" y="282"/>
                      <a:pt x="63" y="272"/>
                      <a:pt x="85" y="264"/>
                    </a:cubicBezTo>
                    <a:cubicBezTo>
                      <a:pt x="94" y="261"/>
                      <a:pt x="113" y="262"/>
                      <a:pt x="117" y="268"/>
                    </a:cubicBezTo>
                    <a:cubicBezTo>
                      <a:pt x="122" y="277"/>
                      <a:pt x="124" y="296"/>
                      <a:pt x="118" y="304"/>
                    </a:cubicBezTo>
                    <a:cubicBezTo>
                      <a:pt x="91" y="346"/>
                      <a:pt x="105" y="385"/>
                      <a:pt x="118" y="425"/>
                    </a:cubicBezTo>
                    <a:cubicBezTo>
                      <a:pt x="120" y="430"/>
                      <a:pt x="125" y="435"/>
                      <a:pt x="130" y="438"/>
                    </a:cubicBezTo>
                    <a:cubicBezTo>
                      <a:pt x="150" y="451"/>
                      <a:pt x="236" y="468"/>
                      <a:pt x="262" y="465"/>
                    </a:cubicBezTo>
                    <a:cubicBezTo>
                      <a:pt x="260" y="450"/>
                      <a:pt x="259" y="436"/>
                      <a:pt x="258" y="419"/>
                    </a:cubicBezTo>
                    <a:cubicBezTo>
                      <a:pt x="247" y="423"/>
                      <a:pt x="237" y="427"/>
                      <a:pt x="227" y="428"/>
                    </a:cubicBezTo>
                    <a:cubicBezTo>
                      <a:pt x="213" y="429"/>
                      <a:pt x="198" y="429"/>
                      <a:pt x="185" y="426"/>
                    </a:cubicBezTo>
                    <a:cubicBezTo>
                      <a:pt x="178" y="425"/>
                      <a:pt x="173" y="417"/>
                      <a:pt x="167" y="412"/>
                    </a:cubicBezTo>
                    <a:cubicBezTo>
                      <a:pt x="173" y="406"/>
                      <a:pt x="178" y="397"/>
                      <a:pt x="186" y="394"/>
                    </a:cubicBezTo>
                    <a:cubicBezTo>
                      <a:pt x="204" y="387"/>
                      <a:pt x="224" y="384"/>
                      <a:pt x="243" y="378"/>
                    </a:cubicBezTo>
                    <a:cubicBezTo>
                      <a:pt x="249" y="376"/>
                      <a:pt x="253" y="369"/>
                      <a:pt x="258" y="365"/>
                    </a:cubicBezTo>
                    <a:cubicBezTo>
                      <a:pt x="257" y="363"/>
                      <a:pt x="256" y="362"/>
                      <a:pt x="255" y="360"/>
                    </a:cubicBezTo>
                    <a:cubicBezTo>
                      <a:pt x="239" y="360"/>
                      <a:pt x="223" y="362"/>
                      <a:pt x="208" y="360"/>
                    </a:cubicBezTo>
                    <a:cubicBezTo>
                      <a:pt x="201" y="359"/>
                      <a:pt x="196" y="352"/>
                      <a:pt x="190" y="347"/>
                    </a:cubicBezTo>
                    <a:cubicBezTo>
                      <a:pt x="195" y="342"/>
                      <a:pt x="199" y="336"/>
                      <a:pt x="205" y="334"/>
                    </a:cubicBezTo>
                    <a:cubicBezTo>
                      <a:pt x="219" y="328"/>
                      <a:pt x="233" y="326"/>
                      <a:pt x="247" y="320"/>
                    </a:cubicBezTo>
                    <a:cubicBezTo>
                      <a:pt x="252" y="318"/>
                      <a:pt x="256" y="312"/>
                      <a:pt x="260" y="307"/>
                    </a:cubicBezTo>
                    <a:cubicBezTo>
                      <a:pt x="259" y="305"/>
                      <a:pt x="257" y="303"/>
                      <a:pt x="256" y="301"/>
                    </a:cubicBezTo>
                    <a:cubicBezTo>
                      <a:pt x="249" y="303"/>
                      <a:pt x="242" y="306"/>
                      <a:pt x="234" y="307"/>
                    </a:cubicBezTo>
                    <a:cubicBezTo>
                      <a:pt x="226" y="308"/>
                      <a:pt x="217" y="309"/>
                      <a:pt x="209" y="307"/>
                    </a:cubicBezTo>
                    <a:cubicBezTo>
                      <a:pt x="202" y="305"/>
                      <a:pt x="196" y="298"/>
                      <a:pt x="190" y="293"/>
                    </a:cubicBezTo>
                    <a:cubicBezTo>
                      <a:pt x="195" y="288"/>
                      <a:pt x="199" y="280"/>
                      <a:pt x="206" y="277"/>
                    </a:cubicBezTo>
                    <a:cubicBezTo>
                      <a:pt x="223" y="269"/>
                      <a:pt x="229" y="259"/>
                      <a:pt x="216" y="241"/>
                    </a:cubicBezTo>
                    <a:cubicBezTo>
                      <a:pt x="208" y="245"/>
                      <a:pt x="200" y="248"/>
                      <a:pt x="193" y="252"/>
                    </a:cubicBezTo>
                    <a:cubicBezTo>
                      <a:pt x="170" y="265"/>
                      <a:pt x="144" y="255"/>
                      <a:pt x="138" y="230"/>
                    </a:cubicBezTo>
                    <a:cubicBezTo>
                      <a:pt x="136" y="224"/>
                      <a:pt x="144" y="212"/>
                      <a:pt x="151" y="207"/>
                    </a:cubicBezTo>
                    <a:cubicBezTo>
                      <a:pt x="159" y="202"/>
                      <a:pt x="171" y="200"/>
                      <a:pt x="181" y="199"/>
                    </a:cubicBezTo>
                    <a:cubicBezTo>
                      <a:pt x="197" y="197"/>
                      <a:pt x="210" y="192"/>
                      <a:pt x="221" y="179"/>
                    </a:cubicBezTo>
                    <a:cubicBezTo>
                      <a:pt x="227" y="172"/>
                      <a:pt x="241" y="173"/>
                      <a:pt x="255" y="169"/>
                    </a:cubicBezTo>
                    <a:cubicBezTo>
                      <a:pt x="255" y="163"/>
                      <a:pt x="257" y="154"/>
                      <a:pt x="258" y="142"/>
                    </a:cubicBezTo>
                    <a:cubicBezTo>
                      <a:pt x="236" y="147"/>
                      <a:pt x="224" y="135"/>
                      <a:pt x="216" y="119"/>
                    </a:cubicBezTo>
                    <a:cubicBezTo>
                      <a:pt x="208" y="104"/>
                      <a:pt x="212" y="94"/>
                      <a:pt x="228" y="89"/>
                    </a:cubicBezTo>
                    <a:cubicBezTo>
                      <a:pt x="262" y="78"/>
                      <a:pt x="262" y="78"/>
                      <a:pt x="259" y="42"/>
                    </a:cubicBezTo>
                    <a:cubicBezTo>
                      <a:pt x="257" y="11"/>
                      <a:pt x="272" y="0"/>
                      <a:pt x="300" y="13"/>
                    </a:cubicBezTo>
                    <a:cubicBezTo>
                      <a:pt x="317" y="21"/>
                      <a:pt x="331" y="31"/>
                      <a:pt x="332" y="53"/>
                    </a:cubicBezTo>
                    <a:cubicBezTo>
                      <a:pt x="332" y="57"/>
                      <a:pt x="344" y="63"/>
                      <a:pt x="350" y="64"/>
                    </a:cubicBezTo>
                    <a:cubicBezTo>
                      <a:pt x="373" y="66"/>
                      <a:pt x="385" y="82"/>
                      <a:pt x="374" y="102"/>
                    </a:cubicBezTo>
                    <a:cubicBezTo>
                      <a:pt x="371" y="107"/>
                      <a:pt x="363" y="112"/>
                      <a:pt x="357" y="113"/>
                    </a:cubicBezTo>
                    <a:cubicBezTo>
                      <a:pt x="326" y="120"/>
                      <a:pt x="321" y="128"/>
                      <a:pt x="325" y="161"/>
                    </a:cubicBezTo>
                    <a:cubicBezTo>
                      <a:pt x="333" y="152"/>
                      <a:pt x="341" y="139"/>
                      <a:pt x="350" y="138"/>
                    </a:cubicBezTo>
                    <a:cubicBezTo>
                      <a:pt x="359" y="136"/>
                      <a:pt x="369" y="147"/>
                      <a:pt x="379" y="153"/>
                    </a:cubicBezTo>
                    <a:cubicBezTo>
                      <a:pt x="379" y="154"/>
                      <a:pt x="378" y="156"/>
                      <a:pt x="378" y="157"/>
                    </a:cubicBezTo>
                    <a:cubicBezTo>
                      <a:pt x="389" y="155"/>
                      <a:pt x="400" y="152"/>
                      <a:pt x="410" y="149"/>
                    </a:cubicBezTo>
                    <a:cubicBezTo>
                      <a:pt x="429" y="144"/>
                      <a:pt x="442" y="150"/>
                      <a:pt x="447" y="166"/>
                    </a:cubicBezTo>
                    <a:cubicBezTo>
                      <a:pt x="451" y="182"/>
                      <a:pt x="440" y="198"/>
                      <a:pt x="422" y="201"/>
                    </a:cubicBezTo>
                    <a:cubicBezTo>
                      <a:pt x="417" y="202"/>
                      <a:pt x="411" y="202"/>
                      <a:pt x="406" y="201"/>
                    </a:cubicBezTo>
                    <a:cubicBezTo>
                      <a:pt x="376" y="196"/>
                      <a:pt x="357" y="211"/>
                      <a:pt x="344" y="232"/>
                    </a:cubicBezTo>
                    <a:cubicBezTo>
                      <a:pt x="353" y="238"/>
                      <a:pt x="364" y="242"/>
                      <a:pt x="371" y="250"/>
                    </a:cubicBezTo>
                    <a:cubicBezTo>
                      <a:pt x="380" y="262"/>
                      <a:pt x="376" y="273"/>
                      <a:pt x="361" y="278"/>
                    </a:cubicBezTo>
                    <a:cubicBezTo>
                      <a:pt x="353" y="280"/>
                      <a:pt x="343" y="280"/>
                      <a:pt x="336" y="283"/>
                    </a:cubicBezTo>
                    <a:cubicBezTo>
                      <a:pt x="330" y="286"/>
                      <a:pt x="325" y="292"/>
                      <a:pt x="320" y="296"/>
                    </a:cubicBezTo>
                    <a:cubicBezTo>
                      <a:pt x="321" y="298"/>
                      <a:pt x="323" y="299"/>
                      <a:pt x="324" y="301"/>
                    </a:cubicBezTo>
                    <a:cubicBezTo>
                      <a:pt x="332" y="301"/>
                      <a:pt x="340" y="299"/>
                      <a:pt x="347" y="302"/>
                    </a:cubicBezTo>
                    <a:cubicBezTo>
                      <a:pt x="353" y="305"/>
                      <a:pt x="361" y="313"/>
                      <a:pt x="362" y="319"/>
                    </a:cubicBezTo>
                    <a:cubicBezTo>
                      <a:pt x="362" y="324"/>
                      <a:pt x="353" y="332"/>
                      <a:pt x="347" y="336"/>
                    </a:cubicBezTo>
                    <a:cubicBezTo>
                      <a:pt x="343" y="339"/>
                      <a:pt x="335" y="338"/>
                      <a:pt x="330" y="341"/>
                    </a:cubicBezTo>
                    <a:cubicBezTo>
                      <a:pt x="326" y="344"/>
                      <a:pt x="324" y="350"/>
                      <a:pt x="318" y="359"/>
                    </a:cubicBezTo>
                    <a:cubicBezTo>
                      <a:pt x="337" y="357"/>
                      <a:pt x="350" y="353"/>
                      <a:pt x="362" y="354"/>
                    </a:cubicBezTo>
                    <a:cubicBezTo>
                      <a:pt x="370" y="354"/>
                      <a:pt x="383" y="357"/>
                      <a:pt x="386" y="363"/>
                    </a:cubicBezTo>
                    <a:cubicBezTo>
                      <a:pt x="391" y="376"/>
                      <a:pt x="387" y="390"/>
                      <a:pt x="371" y="394"/>
                    </a:cubicBezTo>
                    <a:cubicBezTo>
                      <a:pt x="360" y="397"/>
                      <a:pt x="349" y="399"/>
                      <a:pt x="337" y="400"/>
                    </a:cubicBezTo>
                    <a:cubicBezTo>
                      <a:pt x="326" y="401"/>
                      <a:pt x="321" y="406"/>
                      <a:pt x="320" y="417"/>
                    </a:cubicBezTo>
                    <a:cubicBezTo>
                      <a:pt x="317" y="433"/>
                      <a:pt x="314" y="449"/>
                      <a:pt x="310" y="469"/>
                    </a:cubicBezTo>
                    <a:cubicBezTo>
                      <a:pt x="388" y="473"/>
                      <a:pt x="464" y="462"/>
                      <a:pt x="541" y="456"/>
                    </a:cubicBezTo>
                    <a:cubicBezTo>
                      <a:pt x="542" y="459"/>
                      <a:pt x="543" y="461"/>
                      <a:pt x="544" y="464"/>
                    </a:cubicBezTo>
                    <a:cubicBezTo>
                      <a:pt x="537" y="468"/>
                      <a:pt x="531" y="475"/>
                      <a:pt x="524" y="477"/>
                    </a:cubicBezTo>
                    <a:cubicBezTo>
                      <a:pt x="502" y="483"/>
                      <a:pt x="487" y="495"/>
                      <a:pt x="479" y="518"/>
                    </a:cubicBezTo>
                    <a:cubicBezTo>
                      <a:pt x="472" y="538"/>
                      <a:pt x="457" y="550"/>
                      <a:pt x="435" y="552"/>
                    </a:cubicBezTo>
                    <a:cubicBezTo>
                      <a:pt x="329" y="560"/>
                      <a:pt x="226" y="552"/>
                      <a:pt x="126" y="513"/>
                    </a:cubicBezTo>
                    <a:cubicBezTo>
                      <a:pt x="115" y="508"/>
                      <a:pt x="104" y="502"/>
                      <a:pt x="93" y="500"/>
                    </a:cubicBezTo>
                    <a:cubicBezTo>
                      <a:pt x="78" y="498"/>
                      <a:pt x="63" y="497"/>
                      <a:pt x="48" y="500"/>
                    </a:cubicBezTo>
                    <a:cubicBezTo>
                      <a:pt x="29" y="504"/>
                      <a:pt x="21" y="501"/>
                      <a:pt x="16" y="482"/>
                    </a:cubicBezTo>
                    <a:cubicBezTo>
                      <a:pt x="9" y="452"/>
                      <a:pt x="16" y="439"/>
                      <a:pt x="48" y="426"/>
                    </a:cubicBezTo>
                    <a:cubicBezTo>
                      <a:pt x="55" y="423"/>
                      <a:pt x="63" y="421"/>
                      <a:pt x="71" y="418"/>
                    </a:cubicBezTo>
                    <a:cubicBezTo>
                      <a:pt x="67" y="394"/>
                      <a:pt x="64" y="371"/>
                      <a:pt x="61" y="350"/>
                    </a:cubicBezTo>
                    <a:close/>
                    <a:moveTo>
                      <a:pt x="265" y="248"/>
                    </a:moveTo>
                    <a:cubicBezTo>
                      <a:pt x="289" y="244"/>
                      <a:pt x="297" y="237"/>
                      <a:pt x="304" y="212"/>
                    </a:cubicBezTo>
                    <a:cubicBezTo>
                      <a:pt x="262" y="221"/>
                      <a:pt x="262" y="221"/>
                      <a:pt x="265" y="248"/>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146">
                <a:extLst>
                  <a:ext uri="{FF2B5EF4-FFF2-40B4-BE49-F238E27FC236}">
                    <a16:creationId xmlns:a16="http://schemas.microsoft.com/office/drawing/2014/main" id="{1EEB82F1-DBB3-A062-61A9-E8EFBC24120F}"/>
                  </a:ext>
                </a:extLst>
              </p:cNvPr>
              <p:cNvSpPr>
                <a:spLocks noEditPoints="1"/>
              </p:cNvSpPr>
              <p:nvPr/>
            </p:nvSpPr>
            <p:spPr bwMode="auto">
              <a:xfrm>
                <a:off x="9069978" y="1193089"/>
                <a:ext cx="212964" cy="234071"/>
              </a:xfrm>
              <a:custGeom>
                <a:avLst/>
                <a:gdLst>
                  <a:gd name="T0" fmla="*/ 309 w 540"/>
                  <a:gd name="T1" fmla="*/ 137 h 487"/>
                  <a:gd name="T2" fmla="*/ 400 w 540"/>
                  <a:gd name="T3" fmla="*/ 120 h 487"/>
                  <a:gd name="T4" fmla="*/ 465 w 540"/>
                  <a:gd name="T5" fmla="*/ 161 h 487"/>
                  <a:gd name="T6" fmla="*/ 446 w 540"/>
                  <a:gd name="T7" fmla="*/ 186 h 487"/>
                  <a:gd name="T8" fmla="*/ 373 w 540"/>
                  <a:gd name="T9" fmla="*/ 193 h 487"/>
                  <a:gd name="T10" fmla="*/ 390 w 540"/>
                  <a:gd name="T11" fmla="*/ 288 h 487"/>
                  <a:gd name="T12" fmla="*/ 364 w 540"/>
                  <a:gd name="T13" fmla="*/ 367 h 487"/>
                  <a:gd name="T14" fmla="*/ 414 w 540"/>
                  <a:gd name="T15" fmla="*/ 364 h 487"/>
                  <a:gd name="T16" fmla="*/ 457 w 540"/>
                  <a:gd name="T17" fmla="*/ 360 h 487"/>
                  <a:gd name="T18" fmla="*/ 533 w 540"/>
                  <a:gd name="T19" fmla="*/ 411 h 487"/>
                  <a:gd name="T20" fmla="*/ 508 w 540"/>
                  <a:gd name="T21" fmla="*/ 445 h 487"/>
                  <a:gd name="T22" fmla="*/ 412 w 540"/>
                  <a:gd name="T23" fmla="*/ 440 h 487"/>
                  <a:gd name="T24" fmla="*/ 81 w 540"/>
                  <a:gd name="T25" fmla="*/ 478 h 487"/>
                  <a:gd name="T26" fmla="*/ 30 w 540"/>
                  <a:gd name="T27" fmla="*/ 462 h 487"/>
                  <a:gd name="T28" fmla="*/ 11 w 540"/>
                  <a:gd name="T29" fmla="*/ 439 h 487"/>
                  <a:gd name="T30" fmla="*/ 22 w 540"/>
                  <a:gd name="T31" fmla="*/ 406 h 487"/>
                  <a:gd name="T32" fmla="*/ 91 w 540"/>
                  <a:gd name="T33" fmla="*/ 393 h 487"/>
                  <a:gd name="T34" fmla="*/ 178 w 540"/>
                  <a:gd name="T35" fmla="*/ 381 h 487"/>
                  <a:gd name="T36" fmla="*/ 161 w 540"/>
                  <a:gd name="T37" fmla="*/ 236 h 487"/>
                  <a:gd name="T38" fmla="*/ 99 w 540"/>
                  <a:gd name="T39" fmla="*/ 185 h 487"/>
                  <a:gd name="T40" fmla="*/ 119 w 540"/>
                  <a:gd name="T41" fmla="*/ 165 h 487"/>
                  <a:gd name="T42" fmla="*/ 254 w 540"/>
                  <a:gd name="T43" fmla="*/ 142 h 487"/>
                  <a:gd name="T44" fmla="*/ 213 w 540"/>
                  <a:gd name="T45" fmla="*/ 31 h 487"/>
                  <a:gd name="T46" fmla="*/ 213 w 540"/>
                  <a:gd name="T47" fmla="*/ 6 h 487"/>
                  <a:gd name="T48" fmla="*/ 241 w 540"/>
                  <a:gd name="T49" fmla="*/ 2 h 487"/>
                  <a:gd name="T50" fmla="*/ 309 w 540"/>
                  <a:gd name="T51" fmla="*/ 137 h 487"/>
                  <a:gd name="T52" fmla="*/ 195 w 540"/>
                  <a:gd name="T53" fmla="*/ 220 h 487"/>
                  <a:gd name="T54" fmla="*/ 229 w 540"/>
                  <a:gd name="T55" fmla="*/ 330 h 487"/>
                  <a:gd name="T56" fmla="*/ 229 w 540"/>
                  <a:gd name="T57" fmla="*/ 378 h 487"/>
                  <a:gd name="T58" fmla="*/ 283 w 540"/>
                  <a:gd name="T59" fmla="*/ 374 h 487"/>
                  <a:gd name="T60" fmla="*/ 303 w 540"/>
                  <a:gd name="T61" fmla="*/ 356 h 487"/>
                  <a:gd name="T62" fmla="*/ 317 w 540"/>
                  <a:gd name="T63" fmla="*/ 272 h 487"/>
                  <a:gd name="T64" fmla="*/ 322 w 540"/>
                  <a:gd name="T65" fmla="*/ 192 h 487"/>
                  <a:gd name="T66" fmla="*/ 195 w 540"/>
                  <a:gd name="T67" fmla="*/ 22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0" h="487">
                    <a:moveTo>
                      <a:pt x="309" y="137"/>
                    </a:moveTo>
                    <a:cubicBezTo>
                      <a:pt x="342" y="131"/>
                      <a:pt x="371" y="126"/>
                      <a:pt x="400" y="120"/>
                    </a:cubicBezTo>
                    <a:cubicBezTo>
                      <a:pt x="422" y="115"/>
                      <a:pt x="461" y="140"/>
                      <a:pt x="465" y="161"/>
                    </a:cubicBezTo>
                    <a:cubicBezTo>
                      <a:pt x="467" y="176"/>
                      <a:pt x="460" y="184"/>
                      <a:pt x="446" y="186"/>
                    </a:cubicBezTo>
                    <a:cubicBezTo>
                      <a:pt x="423" y="188"/>
                      <a:pt x="401" y="190"/>
                      <a:pt x="373" y="193"/>
                    </a:cubicBezTo>
                    <a:cubicBezTo>
                      <a:pt x="410" y="221"/>
                      <a:pt x="400" y="255"/>
                      <a:pt x="390" y="288"/>
                    </a:cubicBezTo>
                    <a:cubicBezTo>
                      <a:pt x="383" y="313"/>
                      <a:pt x="374" y="338"/>
                      <a:pt x="364" y="367"/>
                    </a:cubicBezTo>
                    <a:cubicBezTo>
                      <a:pt x="382" y="366"/>
                      <a:pt x="398" y="365"/>
                      <a:pt x="414" y="364"/>
                    </a:cubicBezTo>
                    <a:cubicBezTo>
                      <a:pt x="428" y="363"/>
                      <a:pt x="443" y="361"/>
                      <a:pt x="457" y="360"/>
                    </a:cubicBezTo>
                    <a:cubicBezTo>
                      <a:pt x="498" y="358"/>
                      <a:pt x="520" y="373"/>
                      <a:pt x="533" y="411"/>
                    </a:cubicBezTo>
                    <a:cubicBezTo>
                      <a:pt x="540" y="434"/>
                      <a:pt x="533" y="446"/>
                      <a:pt x="508" y="445"/>
                    </a:cubicBezTo>
                    <a:cubicBezTo>
                      <a:pt x="476" y="445"/>
                      <a:pt x="444" y="441"/>
                      <a:pt x="412" y="440"/>
                    </a:cubicBezTo>
                    <a:cubicBezTo>
                      <a:pt x="300" y="437"/>
                      <a:pt x="189" y="444"/>
                      <a:pt x="81" y="478"/>
                    </a:cubicBezTo>
                    <a:cubicBezTo>
                      <a:pt x="52" y="487"/>
                      <a:pt x="48" y="485"/>
                      <a:pt x="30" y="462"/>
                    </a:cubicBezTo>
                    <a:cubicBezTo>
                      <a:pt x="23" y="455"/>
                      <a:pt x="17" y="447"/>
                      <a:pt x="11" y="439"/>
                    </a:cubicBezTo>
                    <a:cubicBezTo>
                      <a:pt x="0" y="422"/>
                      <a:pt x="3" y="411"/>
                      <a:pt x="22" y="406"/>
                    </a:cubicBezTo>
                    <a:cubicBezTo>
                      <a:pt x="44" y="400"/>
                      <a:pt x="68" y="397"/>
                      <a:pt x="91" y="393"/>
                    </a:cubicBezTo>
                    <a:cubicBezTo>
                      <a:pt x="119" y="389"/>
                      <a:pt x="147" y="385"/>
                      <a:pt x="178" y="381"/>
                    </a:cubicBezTo>
                    <a:cubicBezTo>
                      <a:pt x="172" y="332"/>
                      <a:pt x="167" y="284"/>
                      <a:pt x="161" y="236"/>
                    </a:cubicBezTo>
                    <a:cubicBezTo>
                      <a:pt x="134" y="234"/>
                      <a:pt x="105" y="210"/>
                      <a:pt x="99" y="185"/>
                    </a:cubicBezTo>
                    <a:cubicBezTo>
                      <a:pt x="94" y="168"/>
                      <a:pt x="107" y="167"/>
                      <a:pt x="119" y="165"/>
                    </a:cubicBezTo>
                    <a:cubicBezTo>
                      <a:pt x="164" y="158"/>
                      <a:pt x="209" y="150"/>
                      <a:pt x="254" y="142"/>
                    </a:cubicBezTo>
                    <a:cubicBezTo>
                      <a:pt x="240" y="104"/>
                      <a:pt x="226" y="68"/>
                      <a:pt x="213" y="31"/>
                    </a:cubicBezTo>
                    <a:cubicBezTo>
                      <a:pt x="210" y="23"/>
                      <a:pt x="209" y="9"/>
                      <a:pt x="213" y="6"/>
                    </a:cubicBezTo>
                    <a:cubicBezTo>
                      <a:pt x="220" y="1"/>
                      <a:pt x="232" y="0"/>
                      <a:pt x="241" y="2"/>
                    </a:cubicBezTo>
                    <a:cubicBezTo>
                      <a:pt x="303" y="16"/>
                      <a:pt x="331" y="70"/>
                      <a:pt x="309" y="137"/>
                    </a:cubicBezTo>
                    <a:close/>
                    <a:moveTo>
                      <a:pt x="195" y="220"/>
                    </a:moveTo>
                    <a:cubicBezTo>
                      <a:pt x="230" y="269"/>
                      <a:pt x="230" y="269"/>
                      <a:pt x="229" y="330"/>
                    </a:cubicBezTo>
                    <a:cubicBezTo>
                      <a:pt x="228" y="345"/>
                      <a:pt x="229" y="360"/>
                      <a:pt x="229" y="378"/>
                    </a:cubicBezTo>
                    <a:cubicBezTo>
                      <a:pt x="247" y="376"/>
                      <a:pt x="265" y="374"/>
                      <a:pt x="283" y="374"/>
                    </a:cubicBezTo>
                    <a:cubicBezTo>
                      <a:pt x="295" y="373"/>
                      <a:pt x="301" y="368"/>
                      <a:pt x="303" y="356"/>
                    </a:cubicBezTo>
                    <a:cubicBezTo>
                      <a:pt x="308" y="328"/>
                      <a:pt x="314" y="300"/>
                      <a:pt x="317" y="272"/>
                    </a:cubicBezTo>
                    <a:cubicBezTo>
                      <a:pt x="320" y="247"/>
                      <a:pt x="320" y="222"/>
                      <a:pt x="322" y="192"/>
                    </a:cubicBezTo>
                    <a:cubicBezTo>
                      <a:pt x="276" y="202"/>
                      <a:pt x="237" y="211"/>
                      <a:pt x="195" y="220"/>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147">
                <a:extLst>
                  <a:ext uri="{FF2B5EF4-FFF2-40B4-BE49-F238E27FC236}">
                    <a16:creationId xmlns:a16="http://schemas.microsoft.com/office/drawing/2014/main" id="{2727EDBC-F564-9DA3-F9FA-F7C94C45C3E4}"/>
                  </a:ext>
                </a:extLst>
              </p:cNvPr>
              <p:cNvSpPr>
                <a:spLocks/>
              </p:cNvSpPr>
              <p:nvPr/>
            </p:nvSpPr>
            <p:spPr bwMode="auto">
              <a:xfrm>
                <a:off x="9643160" y="887404"/>
                <a:ext cx="151212" cy="265312"/>
              </a:xfrm>
              <a:custGeom>
                <a:avLst/>
                <a:gdLst>
                  <a:gd name="T0" fmla="*/ 130 w 384"/>
                  <a:gd name="T1" fmla="*/ 200 h 552"/>
                  <a:gd name="T2" fmla="*/ 44 w 384"/>
                  <a:gd name="T3" fmla="*/ 164 h 552"/>
                  <a:gd name="T4" fmla="*/ 59 w 384"/>
                  <a:gd name="T5" fmla="*/ 132 h 552"/>
                  <a:gd name="T6" fmla="*/ 132 w 384"/>
                  <a:gd name="T7" fmla="*/ 116 h 552"/>
                  <a:gd name="T8" fmla="*/ 145 w 384"/>
                  <a:gd name="T9" fmla="*/ 103 h 552"/>
                  <a:gd name="T10" fmla="*/ 146 w 384"/>
                  <a:gd name="T11" fmla="*/ 26 h 552"/>
                  <a:gd name="T12" fmla="*/ 146 w 384"/>
                  <a:gd name="T13" fmla="*/ 1 h 552"/>
                  <a:gd name="T14" fmla="*/ 171 w 384"/>
                  <a:gd name="T15" fmla="*/ 3 h 552"/>
                  <a:gd name="T16" fmla="*/ 227 w 384"/>
                  <a:gd name="T17" fmla="*/ 108 h 552"/>
                  <a:gd name="T18" fmla="*/ 295 w 384"/>
                  <a:gd name="T19" fmla="*/ 89 h 552"/>
                  <a:gd name="T20" fmla="*/ 343 w 384"/>
                  <a:gd name="T21" fmla="*/ 95 h 552"/>
                  <a:gd name="T22" fmla="*/ 374 w 384"/>
                  <a:gd name="T23" fmla="*/ 129 h 552"/>
                  <a:gd name="T24" fmla="*/ 380 w 384"/>
                  <a:gd name="T25" fmla="*/ 163 h 552"/>
                  <a:gd name="T26" fmla="*/ 356 w 384"/>
                  <a:gd name="T27" fmla="*/ 308 h 552"/>
                  <a:gd name="T28" fmla="*/ 339 w 384"/>
                  <a:gd name="T29" fmla="*/ 442 h 552"/>
                  <a:gd name="T30" fmla="*/ 247 w 384"/>
                  <a:gd name="T31" fmla="*/ 542 h 552"/>
                  <a:gd name="T32" fmla="*/ 193 w 384"/>
                  <a:gd name="T33" fmla="*/ 505 h 552"/>
                  <a:gd name="T34" fmla="*/ 175 w 384"/>
                  <a:gd name="T35" fmla="*/ 469 h 552"/>
                  <a:gd name="T36" fmla="*/ 143 w 384"/>
                  <a:gd name="T37" fmla="*/ 444 h 552"/>
                  <a:gd name="T38" fmla="*/ 145 w 384"/>
                  <a:gd name="T39" fmla="*/ 438 h 552"/>
                  <a:gd name="T40" fmla="*/ 160 w 384"/>
                  <a:gd name="T41" fmla="*/ 439 h 552"/>
                  <a:gd name="T42" fmla="*/ 204 w 384"/>
                  <a:gd name="T43" fmla="*/ 452 h 552"/>
                  <a:gd name="T44" fmla="*/ 248 w 384"/>
                  <a:gd name="T45" fmla="*/ 426 h 552"/>
                  <a:gd name="T46" fmla="*/ 267 w 384"/>
                  <a:gd name="T47" fmla="*/ 314 h 552"/>
                  <a:gd name="T48" fmla="*/ 278 w 384"/>
                  <a:gd name="T49" fmla="*/ 165 h 552"/>
                  <a:gd name="T50" fmla="*/ 276 w 384"/>
                  <a:gd name="T51" fmla="*/ 154 h 552"/>
                  <a:gd name="T52" fmla="*/ 219 w 384"/>
                  <a:gd name="T53" fmla="*/ 173 h 552"/>
                  <a:gd name="T54" fmla="*/ 209 w 384"/>
                  <a:gd name="T55" fmla="*/ 192 h 552"/>
                  <a:gd name="T56" fmla="*/ 140 w 384"/>
                  <a:gd name="T57" fmla="*/ 398 h 552"/>
                  <a:gd name="T58" fmla="*/ 22 w 384"/>
                  <a:gd name="T59" fmla="*/ 542 h 552"/>
                  <a:gd name="T60" fmla="*/ 0 w 384"/>
                  <a:gd name="T61" fmla="*/ 551 h 552"/>
                  <a:gd name="T62" fmla="*/ 76 w 384"/>
                  <a:gd name="T63" fmla="*/ 378 h 552"/>
                  <a:gd name="T64" fmla="*/ 130 w 384"/>
                  <a:gd name="T65" fmla="*/ 20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552">
                    <a:moveTo>
                      <a:pt x="130" y="200"/>
                    </a:moveTo>
                    <a:cubicBezTo>
                      <a:pt x="88" y="213"/>
                      <a:pt x="60" y="199"/>
                      <a:pt x="44" y="164"/>
                    </a:cubicBezTo>
                    <a:cubicBezTo>
                      <a:pt x="36" y="146"/>
                      <a:pt x="40" y="137"/>
                      <a:pt x="59" y="132"/>
                    </a:cubicBezTo>
                    <a:cubicBezTo>
                      <a:pt x="83" y="127"/>
                      <a:pt x="108" y="122"/>
                      <a:pt x="132" y="116"/>
                    </a:cubicBezTo>
                    <a:cubicBezTo>
                      <a:pt x="137" y="115"/>
                      <a:pt x="145" y="108"/>
                      <a:pt x="145" y="103"/>
                    </a:cubicBezTo>
                    <a:cubicBezTo>
                      <a:pt x="146" y="78"/>
                      <a:pt x="146" y="52"/>
                      <a:pt x="146" y="26"/>
                    </a:cubicBezTo>
                    <a:cubicBezTo>
                      <a:pt x="146" y="18"/>
                      <a:pt x="146" y="10"/>
                      <a:pt x="146" y="1"/>
                    </a:cubicBezTo>
                    <a:cubicBezTo>
                      <a:pt x="154" y="2"/>
                      <a:pt x="163" y="0"/>
                      <a:pt x="171" y="3"/>
                    </a:cubicBezTo>
                    <a:cubicBezTo>
                      <a:pt x="231" y="27"/>
                      <a:pt x="246" y="34"/>
                      <a:pt x="227" y="108"/>
                    </a:cubicBezTo>
                    <a:cubicBezTo>
                      <a:pt x="252" y="101"/>
                      <a:pt x="275" y="97"/>
                      <a:pt x="295" y="89"/>
                    </a:cubicBezTo>
                    <a:cubicBezTo>
                      <a:pt x="314" y="81"/>
                      <a:pt x="329" y="82"/>
                      <a:pt x="343" y="95"/>
                    </a:cubicBezTo>
                    <a:cubicBezTo>
                      <a:pt x="354" y="106"/>
                      <a:pt x="366" y="116"/>
                      <a:pt x="374" y="129"/>
                    </a:cubicBezTo>
                    <a:cubicBezTo>
                      <a:pt x="379" y="139"/>
                      <a:pt x="384" y="154"/>
                      <a:pt x="380" y="163"/>
                    </a:cubicBezTo>
                    <a:cubicBezTo>
                      <a:pt x="360" y="209"/>
                      <a:pt x="362" y="259"/>
                      <a:pt x="356" y="308"/>
                    </a:cubicBezTo>
                    <a:cubicBezTo>
                      <a:pt x="350" y="353"/>
                      <a:pt x="346" y="398"/>
                      <a:pt x="339" y="442"/>
                    </a:cubicBezTo>
                    <a:cubicBezTo>
                      <a:pt x="331" y="495"/>
                      <a:pt x="298" y="528"/>
                      <a:pt x="247" y="542"/>
                    </a:cubicBezTo>
                    <a:cubicBezTo>
                      <a:pt x="211" y="552"/>
                      <a:pt x="195" y="542"/>
                      <a:pt x="193" y="505"/>
                    </a:cubicBezTo>
                    <a:cubicBezTo>
                      <a:pt x="192" y="489"/>
                      <a:pt x="187" y="478"/>
                      <a:pt x="175" y="469"/>
                    </a:cubicBezTo>
                    <a:cubicBezTo>
                      <a:pt x="164" y="461"/>
                      <a:pt x="153" y="452"/>
                      <a:pt x="143" y="444"/>
                    </a:cubicBezTo>
                    <a:cubicBezTo>
                      <a:pt x="143" y="442"/>
                      <a:pt x="144" y="440"/>
                      <a:pt x="145" y="438"/>
                    </a:cubicBezTo>
                    <a:cubicBezTo>
                      <a:pt x="150" y="439"/>
                      <a:pt x="155" y="438"/>
                      <a:pt x="160" y="439"/>
                    </a:cubicBezTo>
                    <a:cubicBezTo>
                      <a:pt x="175" y="443"/>
                      <a:pt x="189" y="449"/>
                      <a:pt x="204" y="452"/>
                    </a:cubicBezTo>
                    <a:cubicBezTo>
                      <a:pt x="228" y="458"/>
                      <a:pt x="243" y="451"/>
                      <a:pt x="248" y="426"/>
                    </a:cubicBezTo>
                    <a:cubicBezTo>
                      <a:pt x="256" y="389"/>
                      <a:pt x="263" y="352"/>
                      <a:pt x="267" y="314"/>
                    </a:cubicBezTo>
                    <a:cubicBezTo>
                      <a:pt x="272" y="265"/>
                      <a:pt x="274" y="215"/>
                      <a:pt x="278" y="165"/>
                    </a:cubicBezTo>
                    <a:cubicBezTo>
                      <a:pt x="278" y="162"/>
                      <a:pt x="277" y="160"/>
                      <a:pt x="276" y="154"/>
                    </a:cubicBezTo>
                    <a:cubicBezTo>
                      <a:pt x="256" y="160"/>
                      <a:pt x="237" y="165"/>
                      <a:pt x="219" y="173"/>
                    </a:cubicBezTo>
                    <a:cubicBezTo>
                      <a:pt x="214" y="175"/>
                      <a:pt x="211" y="185"/>
                      <a:pt x="209" y="192"/>
                    </a:cubicBezTo>
                    <a:cubicBezTo>
                      <a:pt x="193" y="263"/>
                      <a:pt x="173" y="333"/>
                      <a:pt x="140" y="398"/>
                    </a:cubicBezTo>
                    <a:cubicBezTo>
                      <a:pt x="112" y="455"/>
                      <a:pt x="72" y="502"/>
                      <a:pt x="22" y="542"/>
                    </a:cubicBezTo>
                    <a:cubicBezTo>
                      <a:pt x="18" y="545"/>
                      <a:pt x="11" y="547"/>
                      <a:pt x="0" y="551"/>
                    </a:cubicBezTo>
                    <a:cubicBezTo>
                      <a:pt x="28" y="490"/>
                      <a:pt x="55" y="435"/>
                      <a:pt x="76" y="378"/>
                    </a:cubicBezTo>
                    <a:cubicBezTo>
                      <a:pt x="97" y="321"/>
                      <a:pt x="112" y="261"/>
                      <a:pt x="130" y="200"/>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148">
                <a:extLst>
                  <a:ext uri="{FF2B5EF4-FFF2-40B4-BE49-F238E27FC236}">
                    <a16:creationId xmlns:a16="http://schemas.microsoft.com/office/drawing/2014/main" id="{674AB758-F9A9-17DA-042E-B8A1BAFC0EBD}"/>
                  </a:ext>
                </a:extLst>
              </p:cNvPr>
              <p:cNvSpPr>
                <a:spLocks/>
              </p:cNvSpPr>
              <p:nvPr/>
            </p:nvSpPr>
            <p:spPr bwMode="auto">
              <a:xfrm>
                <a:off x="9381111" y="1199338"/>
                <a:ext cx="186443" cy="237916"/>
              </a:xfrm>
              <a:custGeom>
                <a:avLst/>
                <a:gdLst>
                  <a:gd name="T0" fmla="*/ 398 w 473"/>
                  <a:gd name="T1" fmla="*/ 279 h 495"/>
                  <a:gd name="T2" fmla="*/ 407 w 473"/>
                  <a:gd name="T3" fmla="*/ 308 h 495"/>
                  <a:gd name="T4" fmla="*/ 441 w 473"/>
                  <a:gd name="T5" fmla="*/ 363 h 495"/>
                  <a:gd name="T6" fmla="*/ 438 w 473"/>
                  <a:gd name="T7" fmla="*/ 441 h 495"/>
                  <a:gd name="T8" fmla="*/ 340 w 473"/>
                  <a:gd name="T9" fmla="*/ 477 h 495"/>
                  <a:gd name="T10" fmla="*/ 88 w 473"/>
                  <a:gd name="T11" fmla="*/ 480 h 495"/>
                  <a:gd name="T12" fmla="*/ 7 w 473"/>
                  <a:gd name="T13" fmla="*/ 377 h 495"/>
                  <a:gd name="T14" fmla="*/ 21 w 473"/>
                  <a:gd name="T15" fmla="*/ 245 h 495"/>
                  <a:gd name="T16" fmla="*/ 22 w 473"/>
                  <a:gd name="T17" fmla="*/ 196 h 495"/>
                  <a:gd name="T18" fmla="*/ 52 w 473"/>
                  <a:gd name="T19" fmla="*/ 173 h 495"/>
                  <a:gd name="T20" fmla="*/ 151 w 473"/>
                  <a:gd name="T21" fmla="*/ 173 h 495"/>
                  <a:gd name="T22" fmla="*/ 177 w 473"/>
                  <a:gd name="T23" fmla="*/ 148 h 495"/>
                  <a:gd name="T24" fmla="*/ 188 w 473"/>
                  <a:gd name="T25" fmla="*/ 83 h 495"/>
                  <a:gd name="T26" fmla="*/ 171 w 473"/>
                  <a:gd name="T27" fmla="*/ 86 h 495"/>
                  <a:gd name="T28" fmla="*/ 124 w 473"/>
                  <a:gd name="T29" fmla="*/ 98 h 495"/>
                  <a:gd name="T30" fmla="*/ 45 w 473"/>
                  <a:gd name="T31" fmla="*/ 46 h 495"/>
                  <a:gd name="T32" fmla="*/ 69 w 473"/>
                  <a:gd name="T33" fmla="*/ 21 h 495"/>
                  <a:gd name="T34" fmla="*/ 160 w 473"/>
                  <a:gd name="T35" fmla="*/ 14 h 495"/>
                  <a:gd name="T36" fmla="*/ 214 w 473"/>
                  <a:gd name="T37" fmla="*/ 3 h 495"/>
                  <a:gd name="T38" fmla="*/ 233 w 473"/>
                  <a:gd name="T39" fmla="*/ 2 h 495"/>
                  <a:gd name="T40" fmla="*/ 278 w 473"/>
                  <a:gd name="T41" fmla="*/ 104 h 495"/>
                  <a:gd name="T42" fmla="*/ 246 w 473"/>
                  <a:gd name="T43" fmla="*/ 196 h 495"/>
                  <a:gd name="T44" fmla="*/ 184 w 473"/>
                  <a:gd name="T45" fmla="*/ 234 h 495"/>
                  <a:gd name="T46" fmla="*/ 104 w 473"/>
                  <a:gd name="T47" fmla="*/ 232 h 495"/>
                  <a:gd name="T48" fmla="*/ 83 w 473"/>
                  <a:gd name="T49" fmla="*/ 251 h 495"/>
                  <a:gd name="T50" fmla="*/ 76 w 473"/>
                  <a:gd name="T51" fmla="*/ 369 h 495"/>
                  <a:gd name="T52" fmla="*/ 100 w 473"/>
                  <a:gd name="T53" fmla="*/ 398 h 495"/>
                  <a:gd name="T54" fmla="*/ 143 w 473"/>
                  <a:gd name="T55" fmla="*/ 402 h 495"/>
                  <a:gd name="T56" fmla="*/ 328 w 473"/>
                  <a:gd name="T57" fmla="*/ 387 h 495"/>
                  <a:gd name="T58" fmla="*/ 385 w 473"/>
                  <a:gd name="T59" fmla="*/ 318 h 495"/>
                  <a:gd name="T60" fmla="*/ 389 w 473"/>
                  <a:gd name="T61" fmla="*/ 280 h 495"/>
                  <a:gd name="T62" fmla="*/ 398 w 473"/>
                  <a:gd name="T63" fmla="*/ 279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3" h="495">
                    <a:moveTo>
                      <a:pt x="398" y="279"/>
                    </a:moveTo>
                    <a:cubicBezTo>
                      <a:pt x="401" y="289"/>
                      <a:pt x="407" y="298"/>
                      <a:pt x="407" y="308"/>
                    </a:cubicBezTo>
                    <a:cubicBezTo>
                      <a:pt x="408" y="333"/>
                      <a:pt x="416" y="351"/>
                      <a:pt x="441" y="363"/>
                    </a:cubicBezTo>
                    <a:cubicBezTo>
                      <a:pt x="473" y="379"/>
                      <a:pt x="472" y="424"/>
                      <a:pt x="438" y="441"/>
                    </a:cubicBezTo>
                    <a:cubicBezTo>
                      <a:pt x="408" y="457"/>
                      <a:pt x="374" y="470"/>
                      <a:pt x="340" y="477"/>
                    </a:cubicBezTo>
                    <a:cubicBezTo>
                      <a:pt x="256" y="495"/>
                      <a:pt x="172" y="494"/>
                      <a:pt x="88" y="480"/>
                    </a:cubicBezTo>
                    <a:cubicBezTo>
                      <a:pt x="42" y="473"/>
                      <a:pt x="0" y="432"/>
                      <a:pt x="7" y="377"/>
                    </a:cubicBezTo>
                    <a:cubicBezTo>
                      <a:pt x="13" y="333"/>
                      <a:pt x="17" y="289"/>
                      <a:pt x="21" y="245"/>
                    </a:cubicBezTo>
                    <a:cubicBezTo>
                      <a:pt x="22" y="229"/>
                      <a:pt x="21" y="212"/>
                      <a:pt x="22" y="196"/>
                    </a:cubicBezTo>
                    <a:cubicBezTo>
                      <a:pt x="24" y="176"/>
                      <a:pt x="33" y="172"/>
                      <a:pt x="52" y="173"/>
                    </a:cubicBezTo>
                    <a:cubicBezTo>
                      <a:pt x="85" y="174"/>
                      <a:pt x="118" y="173"/>
                      <a:pt x="151" y="173"/>
                    </a:cubicBezTo>
                    <a:cubicBezTo>
                      <a:pt x="167" y="173"/>
                      <a:pt x="174" y="163"/>
                      <a:pt x="177" y="148"/>
                    </a:cubicBezTo>
                    <a:cubicBezTo>
                      <a:pt x="180" y="127"/>
                      <a:pt x="184" y="106"/>
                      <a:pt x="188" y="83"/>
                    </a:cubicBezTo>
                    <a:cubicBezTo>
                      <a:pt x="181" y="84"/>
                      <a:pt x="176" y="84"/>
                      <a:pt x="171" y="86"/>
                    </a:cubicBezTo>
                    <a:cubicBezTo>
                      <a:pt x="155" y="90"/>
                      <a:pt x="140" y="95"/>
                      <a:pt x="124" y="98"/>
                    </a:cubicBezTo>
                    <a:cubicBezTo>
                      <a:pt x="87" y="108"/>
                      <a:pt x="51" y="84"/>
                      <a:pt x="45" y="46"/>
                    </a:cubicBezTo>
                    <a:cubicBezTo>
                      <a:pt x="42" y="28"/>
                      <a:pt x="54" y="22"/>
                      <a:pt x="69" y="21"/>
                    </a:cubicBezTo>
                    <a:cubicBezTo>
                      <a:pt x="99" y="18"/>
                      <a:pt x="130" y="17"/>
                      <a:pt x="160" y="14"/>
                    </a:cubicBezTo>
                    <a:cubicBezTo>
                      <a:pt x="178" y="12"/>
                      <a:pt x="196" y="6"/>
                      <a:pt x="214" y="3"/>
                    </a:cubicBezTo>
                    <a:cubicBezTo>
                      <a:pt x="221" y="2"/>
                      <a:pt x="228" y="0"/>
                      <a:pt x="233" y="2"/>
                    </a:cubicBezTo>
                    <a:cubicBezTo>
                      <a:pt x="276" y="18"/>
                      <a:pt x="294" y="61"/>
                      <a:pt x="278" y="104"/>
                    </a:cubicBezTo>
                    <a:cubicBezTo>
                      <a:pt x="267" y="134"/>
                      <a:pt x="258" y="166"/>
                      <a:pt x="246" y="196"/>
                    </a:cubicBezTo>
                    <a:cubicBezTo>
                      <a:pt x="233" y="230"/>
                      <a:pt x="220" y="237"/>
                      <a:pt x="184" y="234"/>
                    </a:cubicBezTo>
                    <a:cubicBezTo>
                      <a:pt x="157" y="232"/>
                      <a:pt x="130" y="233"/>
                      <a:pt x="104" y="232"/>
                    </a:cubicBezTo>
                    <a:cubicBezTo>
                      <a:pt x="91" y="232"/>
                      <a:pt x="84" y="238"/>
                      <a:pt x="83" y="251"/>
                    </a:cubicBezTo>
                    <a:cubicBezTo>
                      <a:pt x="81" y="290"/>
                      <a:pt x="78" y="330"/>
                      <a:pt x="76" y="369"/>
                    </a:cubicBezTo>
                    <a:cubicBezTo>
                      <a:pt x="75" y="385"/>
                      <a:pt x="83" y="396"/>
                      <a:pt x="100" y="398"/>
                    </a:cubicBezTo>
                    <a:cubicBezTo>
                      <a:pt x="114" y="400"/>
                      <a:pt x="129" y="403"/>
                      <a:pt x="143" y="402"/>
                    </a:cubicBezTo>
                    <a:cubicBezTo>
                      <a:pt x="205" y="398"/>
                      <a:pt x="267" y="396"/>
                      <a:pt x="328" y="387"/>
                    </a:cubicBezTo>
                    <a:cubicBezTo>
                      <a:pt x="375" y="380"/>
                      <a:pt x="383" y="365"/>
                      <a:pt x="385" y="318"/>
                    </a:cubicBezTo>
                    <a:cubicBezTo>
                      <a:pt x="385" y="305"/>
                      <a:pt x="388" y="293"/>
                      <a:pt x="389" y="280"/>
                    </a:cubicBezTo>
                    <a:cubicBezTo>
                      <a:pt x="392" y="280"/>
                      <a:pt x="395" y="279"/>
                      <a:pt x="398" y="279"/>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149">
                <a:extLst>
                  <a:ext uri="{FF2B5EF4-FFF2-40B4-BE49-F238E27FC236}">
                    <a16:creationId xmlns:a16="http://schemas.microsoft.com/office/drawing/2014/main" id="{B370BABE-E1A8-C37D-1B28-C5E478347349}"/>
                  </a:ext>
                </a:extLst>
              </p:cNvPr>
              <p:cNvSpPr>
                <a:spLocks noEditPoints="1"/>
              </p:cNvSpPr>
              <p:nvPr/>
            </p:nvSpPr>
            <p:spPr bwMode="auto">
              <a:xfrm>
                <a:off x="9079083" y="883078"/>
                <a:ext cx="114795" cy="262909"/>
              </a:xfrm>
              <a:custGeom>
                <a:avLst/>
                <a:gdLst>
                  <a:gd name="T0" fmla="*/ 180 w 291"/>
                  <a:gd name="T1" fmla="*/ 315 h 547"/>
                  <a:gd name="T2" fmla="*/ 212 w 291"/>
                  <a:gd name="T3" fmla="*/ 356 h 547"/>
                  <a:gd name="T4" fmla="*/ 180 w 291"/>
                  <a:gd name="T5" fmla="*/ 377 h 547"/>
                  <a:gd name="T6" fmla="*/ 209 w 291"/>
                  <a:gd name="T7" fmla="*/ 414 h 547"/>
                  <a:gd name="T8" fmla="*/ 179 w 291"/>
                  <a:gd name="T9" fmla="*/ 433 h 547"/>
                  <a:gd name="T10" fmla="*/ 247 w 291"/>
                  <a:gd name="T11" fmla="*/ 428 h 547"/>
                  <a:gd name="T12" fmla="*/ 46 w 291"/>
                  <a:gd name="T13" fmla="*/ 539 h 547"/>
                  <a:gd name="T14" fmla="*/ 18 w 291"/>
                  <a:gd name="T15" fmla="*/ 490 h 547"/>
                  <a:gd name="T16" fmla="*/ 118 w 291"/>
                  <a:gd name="T17" fmla="*/ 439 h 547"/>
                  <a:gd name="T18" fmla="*/ 74 w 291"/>
                  <a:gd name="T19" fmla="*/ 442 h 547"/>
                  <a:gd name="T20" fmla="*/ 63 w 291"/>
                  <a:gd name="T21" fmla="*/ 404 h 547"/>
                  <a:gd name="T22" fmla="*/ 115 w 291"/>
                  <a:gd name="T23" fmla="*/ 383 h 547"/>
                  <a:gd name="T24" fmla="*/ 80 w 291"/>
                  <a:gd name="T25" fmla="*/ 385 h 547"/>
                  <a:gd name="T26" fmla="*/ 61 w 291"/>
                  <a:gd name="T27" fmla="*/ 346 h 547"/>
                  <a:gd name="T28" fmla="*/ 113 w 291"/>
                  <a:gd name="T29" fmla="*/ 308 h 547"/>
                  <a:gd name="T30" fmla="*/ 49 w 291"/>
                  <a:gd name="T31" fmla="*/ 329 h 547"/>
                  <a:gd name="T32" fmla="*/ 17 w 291"/>
                  <a:gd name="T33" fmla="*/ 220 h 547"/>
                  <a:gd name="T34" fmla="*/ 46 w 291"/>
                  <a:gd name="T35" fmla="*/ 209 h 547"/>
                  <a:gd name="T36" fmla="*/ 99 w 291"/>
                  <a:gd name="T37" fmla="*/ 267 h 547"/>
                  <a:gd name="T38" fmla="*/ 85 w 291"/>
                  <a:gd name="T39" fmla="*/ 248 h 547"/>
                  <a:gd name="T40" fmla="*/ 79 w 291"/>
                  <a:gd name="T41" fmla="*/ 218 h 547"/>
                  <a:gd name="T42" fmla="*/ 127 w 291"/>
                  <a:gd name="T43" fmla="*/ 183 h 547"/>
                  <a:gd name="T44" fmla="*/ 86 w 291"/>
                  <a:gd name="T45" fmla="*/ 161 h 547"/>
                  <a:gd name="T46" fmla="*/ 38 w 291"/>
                  <a:gd name="T47" fmla="*/ 103 h 547"/>
                  <a:gd name="T48" fmla="*/ 76 w 291"/>
                  <a:gd name="T49" fmla="*/ 74 h 547"/>
                  <a:gd name="T50" fmla="*/ 88 w 291"/>
                  <a:gd name="T51" fmla="*/ 23 h 547"/>
                  <a:gd name="T52" fmla="*/ 147 w 291"/>
                  <a:gd name="T53" fmla="*/ 69 h 547"/>
                  <a:gd name="T54" fmla="*/ 194 w 291"/>
                  <a:gd name="T55" fmla="*/ 28 h 547"/>
                  <a:gd name="T56" fmla="*/ 234 w 291"/>
                  <a:gd name="T57" fmla="*/ 12 h 547"/>
                  <a:gd name="T58" fmla="*/ 284 w 291"/>
                  <a:gd name="T59" fmla="*/ 83 h 547"/>
                  <a:gd name="T60" fmla="*/ 277 w 291"/>
                  <a:gd name="T61" fmla="*/ 109 h 547"/>
                  <a:gd name="T62" fmla="*/ 225 w 291"/>
                  <a:gd name="T63" fmla="*/ 155 h 547"/>
                  <a:gd name="T64" fmla="*/ 202 w 291"/>
                  <a:gd name="T65" fmla="*/ 203 h 547"/>
                  <a:gd name="T66" fmla="*/ 272 w 291"/>
                  <a:gd name="T67" fmla="*/ 235 h 547"/>
                  <a:gd name="T68" fmla="*/ 179 w 291"/>
                  <a:gd name="T69" fmla="*/ 301 h 547"/>
                  <a:gd name="T70" fmla="*/ 183 w 291"/>
                  <a:gd name="T71" fmla="*/ 111 h 547"/>
                  <a:gd name="T72" fmla="*/ 138 w 291"/>
                  <a:gd name="T73" fmla="*/ 144 h 547"/>
                  <a:gd name="T74" fmla="*/ 209 w 291"/>
                  <a:gd name="T75" fmla="*/ 237 h 547"/>
                  <a:gd name="T76" fmla="*/ 179 w 291"/>
                  <a:gd name="T77" fmla="*/ 26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1" h="547">
                    <a:moveTo>
                      <a:pt x="179" y="301"/>
                    </a:moveTo>
                    <a:cubicBezTo>
                      <a:pt x="180" y="309"/>
                      <a:pt x="180" y="314"/>
                      <a:pt x="180" y="315"/>
                    </a:cubicBezTo>
                    <a:cubicBezTo>
                      <a:pt x="194" y="321"/>
                      <a:pt x="208" y="322"/>
                      <a:pt x="218" y="329"/>
                    </a:cubicBezTo>
                    <a:cubicBezTo>
                      <a:pt x="232" y="339"/>
                      <a:pt x="228" y="351"/>
                      <a:pt x="212" y="356"/>
                    </a:cubicBezTo>
                    <a:cubicBezTo>
                      <a:pt x="206" y="358"/>
                      <a:pt x="200" y="360"/>
                      <a:pt x="194" y="360"/>
                    </a:cubicBezTo>
                    <a:cubicBezTo>
                      <a:pt x="180" y="361"/>
                      <a:pt x="179" y="369"/>
                      <a:pt x="180" y="377"/>
                    </a:cubicBezTo>
                    <a:cubicBezTo>
                      <a:pt x="194" y="382"/>
                      <a:pt x="207" y="383"/>
                      <a:pt x="216" y="390"/>
                    </a:cubicBezTo>
                    <a:cubicBezTo>
                      <a:pt x="228" y="401"/>
                      <a:pt x="224" y="409"/>
                      <a:pt x="209" y="414"/>
                    </a:cubicBezTo>
                    <a:cubicBezTo>
                      <a:pt x="198" y="417"/>
                      <a:pt x="187" y="421"/>
                      <a:pt x="177" y="425"/>
                    </a:cubicBezTo>
                    <a:cubicBezTo>
                      <a:pt x="177" y="427"/>
                      <a:pt x="178" y="430"/>
                      <a:pt x="179" y="433"/>
                    </a:cubicBezTo>
                    <a:cubicBezTo>
                      <a:pt x="200" y="429"/>
                      <a:pt x="222" y="425"/>
                      <a:pt x="243" y="422"/>
                    </a:cubicBezTo>
                    <a:cubicBezTo>
                      <a:pt x="245" y="424"/>
                      <a:pt x="246" y="426"/>
                      <a:pt x="247" y="428"/>
                    </a:cubicBezTo>
                    <a:cubicBezTo>
                      <a:pt x="242" y="435"/>
                      <a:pt x="238" y="445"/>
                      <a:pt x="230" y="448"/>
                    </a:cubicBezTo>
                    <a:cubicBezTo>
                      <a:pt x="169" y="479"/>
                      <a:pt x="108" y="510"/>
                      <a:pt x="46" y="539"/>
                    </a:cubicBezTo>
                    <a:cubicBezTo>
                      <a:pt x="29" y="547"/>
                      <a:pt x="0" y="526"/>
                      <a:pt x="1" y="508"/>
                    </a:cubicBezTo>
                    <a:cubicBezTo>
                      <a:pt x="2" y="501"/>
                      <a:pt x="11" y="493"/>
                      <a:pt x="18" y="490"/>
                    </a:cubicBezTo>
                    <a:cubicBezTo>
                      <a:pt x="45" y="478"/>
                      <a:pt x="73" y="469"/>
                      <a:pt x="100" y="458"/>
                    </a:cubicBezTo>
                    <a:cubicBezTo>
                      <a:pt x="107" y="455"/>
                      <a:pt x="112" y="445"/>
                      <a:pt x="118" y="439"/>
                    </a:cubicBezTo>
                    <a:cubicBezTo>
                      <a:pt x="117" y="437"/>
                      <a:pt x="115" y="435"/>
                      <a:pt x="114" y="433"/>
                    </a:cubicBezTo>
                    <a:cubicBezTo>
                      <a:pt x="100" y="436"/>
                      <a:pt x="87" y="439"/>
                      <a:pt x="74" y="442"/>
                    </a:cubicBezTo>
                    <a:cubicBezTo>
                      <a:pt x="55" y="447"/>
                      <a:pt x="49" y="435"/>
                      <a:pt x="46" y="422"/>
                    </a:cubicBezTo>
                    <a:cubicBezTo>
                      <a:pt x="42" y="407"/>
                      <a:pt x="53" y="406"/>
                      <a:pt x="63" y="404"/>
                    </a:cubicBezTo>
                    <a:cubicBezTo>
                      <a:pt x="76" y="402"/>
                      <a:pt x="90" y="400"/>
                      <a:pt x="102" y="396"/>
                    </a:cubicBezTo>
                    <a:cubicBezTo>
                      <a:pt x="107" y="394"/>
                      <a:pt x="111" y="388"/>
                      <a:pt x="115" y="383"/>
                    </a:cubicBezTo>
                    <a:cubicBezTo>
                      <a:pt x="114" y="382"/>
                      <a:pt x="112" y="380"/>
                      <a:pt x="111" y="379"/>
                    </a:cubicBezTo>
                    <a:cubicBezTo>
                      <a:pt x="101" y="381"/>
                      <a:pt x="90" y="385"/>
                      <a:pt x="80" y="385"/>
                    </a:cubicBezTo>
                    <a:cubicBezTo>
                      <a:pt x="71" y="384"/>
                      <a:pt x="59" y="381"/>
                      <a:pt x="52" y="374"/>
                    </a:cubicBezTo>
                    <a:cubicBezTo>
                      <a:pt x="39" y="362"/>
                      <a:pt x="43" y="350"/>
                      <a:pt x="61" y="346"/>
                    </a:cubicBezTo>
                    <a:cubicBezTo>
                      <a:pt x="71" y="343"/>
                      <a:pt x="81" y="341"/>
                      <a:pt x="92" y="340"/>
                    </a:cubicBezTo>
                    <a:cubicBezTo>
                      <a:pt x="111" y="338"/>
                      <a:pt x="119" y="328"/>
                      <a:pt x="113" y="308"/>
                    </a:cubicBezTo>
                    <a:cubicBezTo>
                      <a:pt x="97" y="309"/>
                      <a:pt x="81" y="306"/>
                      <a:pt x="75" y="328"/>
                    </a:cubicBezTo>
                    <a:cubicBezTo>
                      <a:pt x="70" y="342"/>
                      <a:pt x="56" y="338"/>
                      <a:pt x="49" y="329"/>
                    </a:cubicBezTo>
                    <a:cubicBezTo>
                      <a:pt x="41" y="320"/>
                      <a:pt x="35" y="309"/>
                      <a:pt x="32" y="298"/>
                    </a:cubicBezTo>
                    <a:cubicBezTo>
                      <a:pt x="26" y="272"/>
                      <a:pt x="21" y="246"/>
                      <a:pt x="17" y="220"/>
                    </a:cubicBezTo>
                    <a:cubicBezTo>
                      <a:pt x="16" y="214"/>
                      <a:pt x="22" y="207"/>
                      <a:pt x="24" y="200"/>
                    </a:cubicBezTo>
                    <a:cubicBezTo>
                      <a:pt x="32" y="203"/>
                      <a:pt x="43" y="204"/>
                      <a:pt x="46" y="209"/>
                    </a:cubicBezTo>
                    <a:cubicBezTo>
                      <a:pt x="55" y="224"/>
                      <a:pt x="62" y="240"/>
                      <a:pt x="66" y="257"/>
                    </a:cubicBezTo>
                    <a:cubicBezTo>
                      <a:pt x="72" y="277"/>
                      <a:pt x="87" y="268"/>
                      <a:pt x="99" y="267"/>
                    </a:cubicBezTo>
                    <a:cubicBezTo>
                      <a:pt x="109" y="267"/>
                      <a:pt x="121" y="265"/>
                      <a:pt x="116" y="248"/>
                    </a:cubicBezTo>
                    <a:cubicBezTo>
                      <a:pt x="106" y="248"/>
                      <a:pt x="95" y="250"/>
                      <a:pt x="85" y="248"/>
                    </a:cubicBezTo>
                    <a:cubicBezTo>
                      <a:pt x="79" y="247"/>
                      <a:pt x="70" y="241"/>
                      <a:pt x="69" y="236"/>
                    </a:cubicBezTo>
                    <a:cubicBezTo>
                      <a:pt x="68" y="231"/>
                      <a:pt x="74" y="223"/>
                      <a:pt x="79" y="218"/>
                    </a:cubicBezTo>
                    <a:cubicBezTo>
                      <a:pt x="83" y="215"/>
                      <a:pt x="90" y="213"/>
                      <a:pt x="96" y="213"/>
                    </a:cubicBezTo>
                    <a:cubicBezTo>
                      <a:pt x="115" y="212"/>
                      <a:pt x="126" y="203"/>
                      <a:pt x="127" y="183"/>
                    </a:cubicBezTo>
                    <a:cubicBezTo>
                      <a:pt x="126" y="183"/>
                      <a:pt x="125" y="182"/>
                      <a:pt x="124" y="182"/>
                    </a:cubicBezTo>
                    <a:cubicBezTo>
                      <a:pt x="95" y="197"/>
                      <a:pt x="90" y="194"/>
                      <a:pt x="86" y="161"/>
                    </a:cubicBezTo>
                    <a:cubicBezTo>
                      <a:pt x="85" y="148"/>
                      <a:pt x="84" y="136"/>
                      <a:pt x="80" y="127"/>
                    </a:cubicBezTo>
                    <a:cubicBezTo>
                      <a:pt x="66" y="119"/>
                      <a:pt x="51" y="113"/>
                      <a:pt x="38" y="103"/>
                    </a:cubicBezTo>
                    <a:cubicBezTo>
                      <a:pt x="27" y="95"/>
                      <a:pt x="30" y="85"/>
                      <a:pt x="43" y="81"/>
                    </a:cubicBezTo>
                    <a:cubicBezTo>
                      <a:pt x="54" y="78"/>
                      <a:pt x="65" y="76"/>
                      <a:pt x="76" y="74"/>
                    </a:cubicBezTo>
                    <a:cubicBezTo>
                      <a:pt x="74" y="62"/>
                      <a:pt x="71" y="51"/>
                      <a:pt x="70" y="40"/>
                    </a:cubicBezTo>
                    <a:cubicBezTo>
                      <a:pt x="68" y="27"/>
                      <a:pt x="73" y="19"/>
                      <a:pt x="88" y="23"/>
                    </a:cubicBezTo>
                    <a:cubicBezTo>
                      <a:pt x="106" y="28"/>
                      <a:pt x="123" y="34"/>
                      <a:pt x="127" y="56"/>
                    </a:cubicBezTo>
                    <a:cubicBezTo>
                      <a:pt x="129" y="67"/>
                      <a:pt x="136" y="71"/>
                      <a:pt x="147" y="69"/>
                    </a:cubicBezTo>
                    <a:cubicBezTo>
                      <a:pt x="149" y="69"/>
                      <a:pt x="151" y="69"/>
                      <a:pt x="153" y="69"/>
                    </a:cubicBezTo>
                    <a:cubicBezTo>
                      <a:pt x="192" y="68"/>
                      <a:pt x="191" y="68"/>
                      <a:pt x="194" y="28"/>
                    </a:cubicBezTo>
                    <a:cubicBezTo>
                      <a:pt x="195" y="19"/>
                      <a:pt x="201" y="7"/>
                      <a:pt x="209" y="3"/>
                    </a:cubicBezTo>
                    <a:cubicBezTo>
                      <a:pt x="214" y="0"/>
                      <a:pt x="227" y="6"/>
                      <a:pt x="234" y="12"/>
                    </a:cubicBezTo>
                    <a:cubicBezTo>
                      <a:pt x="251" y="26"/>
                      <a:pt x="253" y="37"/>
                      <a:pt x="252" y="63"/>
                    </a:cubicBezTo>
                    <a:cubicBezTo>
                      <a:pt x="263" y="70"/>
                      <a:pt x="275" y="76"/>
                      <a:pt x="284" y="83"/>
                    </a:cubicBezTo>
                    <a:cubicBezTo>
                      <a:pt x="288" y="87"/>
                      <a:pt x="291" y="95"/>
                      <a:pt x="290" y="100"/>
                    </a:cubicBezTo>
                    <a:cubicBezTo>
                      <a:pt x="290" y="104"/>
                      <a:pt x="281" y="109"/>
                      <a:pt x="277" y="109"/>
                    </a:cubicBezTo>
                    <a:cubicBezTo>
                      <a:pt x="248" y="103"/>
                      <a:pt x="238" y="120"/>
                      <a:pt x="231" y="143"/>
                    </a:cubicBezTo>
                    <a:cubicBezTo>
                      <a:pt x="230" y="147"/>
                      <a:pt x="227" y="151"/>
                      <a:pt x="225" y="155"/>
                    </a:cubicBezTo>
                    <a:cubicBezTo>
                      <a:pt x="207" y="185"/>
                      <a:pt x="203" y="187"/>
                      <a:pt x="172" y="174"/>
                    </a:cubicBezTo>
                    <a:cubicBezTo>
                      <a:pt x="170" y="203"/>
                      <a:pt x="175" y="208"/>
                      <a:pt x="202" y="203"/>
                    </a:cubicBezTo>
                    <a:cubicBezTo>
                      <a:pt x="211" y="202"/>
                      <a:pt x="219" y="200"/>
                      <a:pt x="228" y="198"/>
                    </a:cubicBezTo>
                    <a:cubicBezTo>
                      <a:pt x="256" y="191"/>
                      <a:pt x="274" y="206"/>
                      <a:pt x="272" y="235"/>
                    </a:cubicBezTo>
                    <a:cubicBezTo>
                      <a:pt x="271" y="262"/>
                      <a:pt x="246" y="297"/>
                      <a:pt x="221" y="303"/>
                    </a:cubicBezTo>
                    <a:cubicBezTo>
                      <a:pt x="208" y="306"/>
                      <a:pt x="195" y="302"/>
                      <a:pt x="179" y="301"/>
                    </a:cubicBezTo>
                    <a:close/>
                    <a:moveTo>
                      <a:pt x="138" y="144"/>
                    </a:moveTo>
                    <a:cubicBezTo>
                      <a:pt x="177" y="147"/>
                      <a:pt x="181" y="144"/>
                      <a:pt x="183" y="111"/>
                    </a:cubicBezTo>
                    <a:cubicBezTo>
                      <a:pt x="168" y="113"/>
                      <a:pt x="153" y="114"/>
                      <a:pt x="137" y="115"/>
                    </a:cubicBezTo>
                    <a:cubicBezTo>
                      <a:pt x="137" y="126"/>
                      <a:pt x="138" y="134"/>
                      <a:pt x="138" y="144"/>
                    </a:cubicBezTo>
                    <a:close/>
                    <a:moveTo>
                      <a:pt x="179" y="260"/>
                    </a:moveTo>
                    <a:cubicBezTo>
                      <a:pt x="197" y="261"/>
                      <a:pt x="208" y="257"/>
                      <a:pt x="209" y="237"/>
                    </a:cubicBezTo>
                    <a:cubicBezTo>
                      <a:pt x="200" y="238"/>
                      <a:pt x="191" y="239"/>
                      <a:pt x="182" y="240"/>
                    </a:cubicBezTo>
                    <a:cubicBezTo>
                      <a:pt x="181" y="247"/>
                      <a:pt x="180" y="252"/>
                      <a:pt x="179" y="260"/>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150">
                <a:extLst>
                  <a:ext uri="{FF2B5EF4-FFF2-40B4-BE49-F238E27FC236}">
                    <a16:creationId xmlns:a16="http://schemas.microsoft.com/office/drawing/2014/main" id="{F155D8EB-8D6C-B938-FC9D-E840E28E3C54}"/>
                  </a:ext>
                </a:extLst>
              </p:cNvPr>
              <p:cNvSpPr>
                <a:spLocks noEditPoints="1"/>
              </p:cNvSpPr>
              <p:nvPr/>
            </p:nvSpPr>
            <p:spPr bwMode="auto">
              <a:xfrm>
                <a:off x="9982398" y="887404"/>
                <a:ext cx="127462" cy="263390"/>
              </a:xfrm>
              <a:custGeom>
                <a:avLst/>
                <a:gdLst>
                  <a:gd name="T0" fmla="*/ 174 w 323"/>
                  <a:gd name="T1" fmla="*/ 305 h 548"/>
                  <a:gd name="T2" fmla="*/ 167 w 323"/>
                  <a:gd name="T3" fmla="*/ 304 h 548"/>
                  <a:gd name="T4" fmla="*/ 112 w 323"/>
                  <a:gd name="T5" fmla="*/ 341 h 548"/>
                  <a:gd name="T6" fmla="*/ 45 w 323"/>
                  <a:gd name="T7" fmla="*/ 466 h 548"/>
                  <a:gd name="T8" fmla="*/ 20 w 323"/>
                  <a:gd name="T9" fmla="*/ 479 h 548"/>
                  <a:gd name="T10" fmla="*/ 61 w 323"/>
                  <a:gd name="T11" fmla="*/ 318 h 548"/>
                  <a:gd name="T12" fmla="*/ 5 w 323"/>
                  <a:gd name="T13" fmla="*/ 300 h 548"/>
                  <a:gd name="T14" fmla="*/ 17 w 323"/>
                  <a:gd name="T15" fmla="*/ 271 h 548"/>
                  <a:gd name="T16" fmla="*/ 19 w 323"/>
                  <a:gd name="T17" fmla="*/ 270 h 548"/>
                  <a:gd name="T18" fmla="*/ 61 w 323"/>
                  <a:gd name="T19" fmla="*/ 253 h 548"/>
                  <a:gd name="T20" fmla="*/ 63 w 323"/>
                  <a:gd name="T21" fmla="*/ 194 h 548"/>
                  <a:gd name="T22" fmla="*/ 24 w 323"/>
                  <a:gd name="T23" fmla="*/ 158 h 548"/>
                  <a:gd name="T24" fmla="*/ 60 w 323"/>
                  <a:gd name="T25" fmla="*/ 134 h 548"/>
                  <a:gd name="T26" fmla="*/ 64 w 323"/>
                  <a:gd name="T27" fmla="*/ 98 h 548"/>
                  <a:gd name="T28" fmla="*/ 87 w 323"/>
                  <a:gd name="T29" fmla="*/ 86 h 548"/>
                  <a:gd name="T30" fmla="*/ 119 w 323"/>
                  <a:gd name="T31" fmla="*/ 117 h 548"/>
                  <a:gd name="T32" fmla="*/ 161 w 323"/>
                  <a:gd name="T33" fmla="*/ 126 h 548"/>
                  <a:gd name="T34" fmla="*/ 168 w 323"/>
                  <a:gd name="T35" fmla="*/ 104 h 548"/>
                  <a:gd name="T36" fmla="*/ 168 w 323"/>
                  <a:gd name="T37" fmla="*/ 34 h 548"/>
                  <a:gd name="T38" fmla="*/ 208 w 323"/>
                  <a:gd name="T39" fmla="*/ 15 h 548"/>
                  <a:gd name="T40" fmla="*/ 252 w 323"/>
                  <a:gd name="T41" fmla="*/ 99 h 548"/>
                  <a:gd name="T42" fmla="*/ 252 w 323"/>
                  <a:gd name="T43" fmla="*/ 118 h 548"/>
                  <a:gd name="T44" fmla="*/ 274 w 323"/>
                  <a:gd name="T45" fmla="*/ 120 h 548"/>
                  <a:gd name="T46" fmla="*/ 296 w 323"/>
                  <a:gd name="T47" fmla="*/ 152 h 548"/>
                  <a:gd name="T48" fmla="*/ 285 w 323"/>
                  <a:gd name="T49" fmla="*/ 160 h 548"/>
                  <a:gd name="T50" fmla="*/ 253 w 323"/>
                  <a:gd name="T51" fmla="*/ 160 h 548"/>
                  <a:gd name="T52" fmla="*/ 253 w 323"/>
                  <a:gd name="T53" fmla="*/ 245 h 548"/>
                  <a:gd name="T54" fmla="*/ 284 w 323"/>
                  <a:gd name="T55" fmla="*/ 245 h 548"/>
                  <a:gd name="T56" fmla="*/ 316 w 323"/>
                  <a:gd name="T57" fmla="*/ 287 h 548"/>
                  <a:gd name="T58" fmla="*/ 300 w 323"/>
                  <a:gd name="T59" fmla="*/ 301 h 548"/>
                  <a:gd name="T60" fmla="*/ 254 w 323"/>
                  <a:gd name="T61" fmla="*/ 301 h 548"/>
                  <a:gd name="T62" fmla="*/ 254 w 323"/>
                  <a:gd name="T63" fmla="*/ 328 h 548"/>
                  <a:gd name="T64" fmla="*/ 240 w 323"/>
                  <a:gd name="T65" fmla="*/ 496 h 548"/>
                  <a:gd name="T66" fmla="*/ 228 w 323"/>
                  <a:gd name="T67" fmla="*/ 526 h 548"/>
                  <a:gd name="T68" fmla="*/ 208 w 323"/>
                  <a:gd name="T69" fmla="*/ 548 h 548"/>
                  <a:gd name="T70" fmla="*/ 193 w 323"/>
                  <a:gd name="T71" fmla="*/ 521 h 548"/>
                  <a:gd name="T72" fmla="*/ 180 w 323"/>
                  <a:gd name="T73" fmla="*/ 428 h 548"/>
                  <a:gd name="T74" fmla="*/ 175 w 323"/>
                  <a:gd name="T75" fmla="*/ 319 h 548"/>
                  <a:gd name="T76" fmla="*/ 174 w 323"/>
                  <a:gd name="T77" fmla="*/ 305 h 548"/>
                  <a:gd name="T78" fmla="*/ 129 w 323"/>
                  <a:gd name="T79" fmla="*/ 249 h 548"/>
                  <a:gd name="T80" fmla="*/ 162 w 323"/>
                  <a:gd name="T81" fmla="*/ 247 h 548"/>
                  <a:gd name="T82" fmla="*/ 173 w 323"/>
                  <a:gd name="T83" fmla="*/ 238 h 548"/>
                  <a:gd name="T84" fmla="*/ 174 w 323"/>
                  <a:gd name="T85" fmla="*/ 169 h 548"/>
                  <a:gd name="T86" fmla="*/ 142 w 323"/>
                  <a:gd name="T87" fmla="*/ 173 h 548"/>
                  <a:gd name="T88" fmla="*/ 129 w 323"/>
                  <a:gd name="T89" fmla="*/ 186 h 548"/>
                  <a:gd name="T90" fmla="*/ 129 w 323"/>
                  <a:gd name="T91" fmla="*/ 249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3" h="548">
                    <a:moveTo>
                      <a:pt x="174" y="305"/>
                    </a:moveTo>
                    <a:cubicBezTo>
                      <a:pt x="171" y="305"/>
                      <a:pt x="169" y="304"/>
                      <a:pt x="167" y="304"/>
                    </a:cubicBezTo>
                    <a:cubicBezTo>
                      <a:pt x="124" y="301"/>
                      <a:pt x="125" y="301"/>
                      <a:pt x="112" y="341"/>
                    </a:cubicBezTo>
                    <a:cubicBezTo>
                      <a:pt x="98" y="387"/>
                      <a:pt x="81" y="432"/>
                      <a:pt x="45" y="466"/>
                    </a:cubicBezTo>
                    <a:cubicBezTo>
                      <a:pt x="39" y="472"/>
                      <a:pt x="31" y="477"/>
                      <a:pt x="20" y="479"/>
                    </a:cubicBezTo>
                    <a:cubicBezTo>
                      <a:pt x="33" y="426"/>
                      <a:pt x="47" y="374"/>
                      <a:pt x="61" y="318"/>
                    </a:cubicBezTo>
                    <a:cubicBezTo>
                      <a:pt x="26" y="329"/>
                      <a:pt x="13" y="324"/>
                      <a:pt x="5" y="300"/>
                    </a:cubicBezTo>
                    <a:cubicBezTo>
                      <a:pt x="0" y="287"/>
                      <a:pt x="2" y="276"/>
                      <a:pt x="17" y="271"/>
                    </a:cubicBezTo>
                    <a:cubicBezTo>
                      <a:pt x="17" y="271"/>
                      <a:pt x="18" y="270"/>
                      <a:pt x="19" y="270"/>
                    </a:cubicBezTo>
                    <a:cubicBezTo>
                      <a:pt x="33" y="265"/>
                      <a:pt x="57" y="263"/>
                      <a:pt x="61" y="253"/>
                    </a:cubicBezTo>
                    <a:cubicBezTo>
                      <a:pt x="68" y="236"/>
                      <a:pt x="63" y="214"/>
                      <a:pt x="63" y="194"/>
                    </a:cubicBezTo>
                    <a:cubicBezTo>
                      <a:pt x="40" y="189"/>
                      <a:pt x="24" y="174"/>
                      <a:pt x="24" y="158"/>
                    </a:cubicBezTo>
                    <a:cubicBezTo>
                      <a:pt x="26" y="137"/>
                      <a:pt x="45" y="140"/>
                      <a:pt x="60" y="134"/>
                    </a:cubicBezTo>
                    <a:cubicBezTo>
                      <a:pt x="62" y="122"/>
                      <a:pt x="63" y="110"/>
                      <a:pt x="64" y="98"/>
                    </a:cubicBezTo>
                    <a:cubicBezTo>
                      <a:pt x="66" y="83"/>
                      <a:pt x="75" y="79"/>
                      <a:pt x="87" y="86"/>
                    </a:cubicBezTo>
                    <a:cubicBezTo>
                      <a:pt x="99" y="95"/>
                      <a:pt x="112" y="105"/>
                      <a:pt x="119" y="117"/>
                    </a:cubicBezTo>
                    <a:cubicBezTo>
                      <a:pt x="131" y="138"/>
                      <a:pt x="147" y="128"/>
                      <a:pt x="161" y="126"/>
                    </a:cubicBezTo>
                    <a:cubicBezTo>
                      <a:pt x="165" y="126"/>
                      <a:pt x="168" y="112"/>
                      <a:pt x="168" y="104"/>
                    </a:cubicBezTo>
                    <a:cubicBezTo>
                      <a:pt x="169" y="80"/>
                      <a:pt x="167" y="57"/>
                      <a:pt x="168" y="34"/>
                    </a:cubicBezTo>
                    <a:cubicBezTo>
                      <a:pt x="170" y="6"/>
                      <a:pt x="185" y="0"/>
                      <a:pt x="208" y="15"/>
                    </a:cubicBezTo>
                    <a:cubicBezTo>
                      <a:pt x="239" y="35"/>
                      <a:pt x="259" y="60"/>
                      <a:pt x="252" y="99"/>
                    </a:cubicBezTo>
                    <a:cubicBezTo>
                      <a:pt x="251" y="105"/>
                      <a:pt x="252" y="111"/>
                      <a:pt x="252" y="118"/>
                    </a:cubicBezTo>
                    <a:cubicBezTo>
                      <a:pt x="260" y="119"/>
                      <a:pt x="267" y="119"/>
                      <a:pt x="274" y="120"/>
                    </a:cubicBezTo>
                    <a:cubicBezTo>
                      <a:pt x="289" y="122"/>
                      <a:pt x="300" y="138"/>
                      <a:pt x="296" y="152"/>
                    </a:cubicBezTo>
                    <a:cubicBezTo>
                      <a:pt x="295" y="155"/>
                      <a:pt x="289" y="159"/>
                      <a:pt x="285" y="160"/>
                    </a:cubicBezTo>
                    <a:cubicBezTo>
                      <a:pt x="275" y="161"/>
                      <a:pt x="265" y="160"/>
                      <a:pt x="253" y="160"/>
                    </a:cubicBezTo>
                    <a:cubicBezTo>
                      <a:pt x="253" y="188"/>
                      <a:pt x="253" y="215"/>
                      <a:pt x="253" y="245"/>
                    </a:cubicBezTo>
                    <a:cubicBezTo>
                      <a:pt x="263" y="245"/>
                      <a:pt x="273" y="244"/>
                      <a:pt x="284" y="245"/>
                    </a:cubicBezTo>
                    <a:cubicBezTo>
                      <a:pt x="309" y="245"/>
                      <a:pt x="323" y="263"/>
                      <a:pt x="316" y="287"/>
                    </a:cubicBezTo>
                    <a:cubicBezTo>
                      <a:pt x="314" y="293"/>
                      <a:pt x="306" y="300"/>
                      <a:pt x="300" y="301"/>
                    </a:cubicBezTo>
                    <a:cubicBezTo>
                      <a:pt x="286" y="303"/>
                      <a:pt x="272" y="301"/>
                      <a:pt x="254" y="301"/>
                    </a:cubicBezTo>
                    <a:cubicBezTo>
                      <a:pt x="254" y="310"/>
                      <a:pt x="254" y="319"/>
                      <a:pt x="254" y="328"/>
                    </a:cubicBezTo>
                    <a:cubicBezTo>
                      <a:pt x="253" y="384"/>
                      <a:pt x="256" y="441"/>
                      <a:pt x="240" y="496"/>
                    </a:cubicBezTo>
                    <a:cubicBezTo>
                      <a:pt x="237" y="507"/>
                      <a:pt x="234" y="517"/>
                      <a:pt x="228" y="526"/>
                    </a:cubicBezTo>
                    <a:cubicBezTo>
                      <a:pt x="223" y="534"/>
                      <a:pt x="215" y="541"/>
                      <a:pt x="208" y="548"/>
                    </a:cubicBezTo>
                    <a:cubicBezTo>
                      <a:pt x="203" y="539"/>
                      <a:pt x="195" y="531"/>
                      <a:pt x="193" y="521"/>
                    </a:cubicBezTo>
                    <a:cubicBezTo>
                      <a:pt x="188" y="491"/>
                      <a:pt x="183" y="460"/>
                      <a:pt x="180" y="428"/>
                    </a:cubicBezTo>
                    <a:cubicBezTo>
                      <a:pt x="177" y="392"/>
                      <a:pt x="177" y="355"/>
                      <a:pt x="175" y="319"/>
                    </a:cubicBezTo>
                    <a:cubicBezTo>
                      <a:pt x="175" y="314"/>
                      <a:pt x="174" y="310"/>
                      <a:pt x="174" y="305"/>
                    </a:cubicBezTo>
                    <a:close/>
                    <a:moveTo>
                      <a:pt x="129" y="249"/>
                    </a:moveTo>
                    <a:cubicBezTo>
                      <a:pt x="141" y="249"/>
                      <a:pt x="152" y="249"/>
                      <a:pt x="162" y="247"/>
                    </a:cubicBezTo>
                    <a:cubicBezTo>
                      <a:pt x="166" y="247"/>
                      <a:pt x="173" y="241"/>
                      <a:pt x="173" y="238"/>
                    </a:cubicBezTo>
                    <a:cubicBezTo>
                      <a:pt x="174" y="215"/>
                      <a:pt x="174" y="192"/>
                      <a:pt x="174" y="169"/>
                    </a:cubicBezTo>
                    <a:cubicBezTo>
                      <a:pt x="160" y="170"/>
                      <a:pt x="150" y="170"/>
                      <a:pt x="142" y="173"/>
                    </a:cubicBezTo>
                    <a:cubicBezTo>
                      <a:pt x="137" y="175"/>
                      <a:pt x="130" y="181"/>
                      <a:pt x="129" y="186"/>
                    </a:cubicBezTo>
                    <a:cubicBezTo>
                      <a:pt x="128" y="206"/>
                      <a:pt x="129" y="226"/>
                      <a:pt x="129" y="249"/>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151">
                <a:extLst>
                  <a:ext uri="{FF2B5EF4-FFF2-40B4-BE49-F238E27FC236}">
                    <a16:creationId xmlns:a16="http://schemas.microsoft.com/office/drawing/2014/main" id="{DE00E3BE-FD30-7174-2707-D70AEDC15CD6}"/>
                  </a:ext>
                </a:extLst>
              </p:cNvPr>
              <p:cNvSpPr>
                <a:spLocks/>
              </p:cNvSpPr>
              <p:nvPr/>
            </p:nvSpPr>
            <p:spPr bwMode="auto">
              <a:xfrm>
                <a:off x="9899271" y="885481"/>
                <a:ext cx="91836" cy="263871"/>
              </a:xfrm>
              <a:custGeom>
                <a:avLst/>
                <a:gdLst>
                  <a:gd name="T0" fmla="*/ 105 w 233"/>
                  <a:gd name="T1" fmla="*/ 105 h 549"/>
                  <a:gd name="T2" fmla="*/ 52 w 233"/>
                  <a:gd name="T3" fmla="*/ 114 h 549"/>
                  <a:gd name="T4" fmla="*/ 49 w 233"/>
                  <a:gd name="T5" fmla="*/ 106 h 549"/>
                  <a:gd name="T6" fmla="*/ 85 w 233"/>
                  <a:gd name="T7" fmla="*/ 86 h 549"/>
                  <a:gd name="T8" fmla="*/ 107 w 233"/>
                  <a:gd name="T9" fmla="*/ 49 h 549"/>
                  <a:gd name="T10" fmla="*/ 108 w 233"/>
                  <a:gd name="T11" fmla="*/ 19 h 549"/>
                  <a:gd name="T12" fmla="*/ 119 w 233"/>
                  <a:gd name="T13" fmla="*/ 1 h 549"/>
                  <a:gd name="T14" fmla="*/ 143 w 233"/>
                  <a:gd name="T15" fmla="*/ 8 h 549"/>
                  <a:gd name="T16" fmla="*/ 165 w 233"/>
                  <a:gd name="T17" fmla="*/ 36 h 549"/>
                  <a:gd name="T18" fmla="*/ 224 w 233"/>
                  <a:gd name="T19" fmla="*/ 59 h 549"/>
                  <a:gd name="T20" fmla="*/ 214 w 233"/>
                  <a:gd name="T21" fmla="*/ 83 h 549"/>
                  <a:gd name="T22" fmla="*/ 199 w 233"/>
                  <a:gd name="T23" fmla="*/ 88 h 549"/>
                  <a:gd name="T24" fmla="*/ 172 w 233"/>
                  <a:gd name="T25" fmla="*/ 136 h 549"/>
                  <a:gd name="T26" fmla="*/ 183 w 233"/>
                  <a:gd name="T27" fmla="*/ 136 h 549"/>
                  <a:gd name="T28" fmla="*/ 216 w 233"/>
                  <a:gd name="T29" fmla="*/ 160 h 549"/>
                  <a:gd name="T30" fmla="*/ 192 w 233"/>
                  <a:gd name="T31" fmla="*/ 189 h 549"/>
                  <a:gd name="T32" fmla="*/ 173 w 233"/>
                  <a:gd name="T33" fmla="*/ 216 h 549"/>
                  <a:gd name="T34" fmla="*/ 195 w 233"/>
                  <a:gd name="T35" fmla="*/ 214 h 549"/>
                  <a:gd name="T36" fmla="*/ 230 w 233"/>
                  <a:gd name="T37" fmla="*/ 238 h 549"/>
                  <a:gd name="T38" fmla="*/ 215 w 233"/>
                  <a:gd name="T39" fmla="*/ 265 h 549"/>
                  <a:gd name="T40" fmla="*/ 196 w 233"/>
                  <a:gd name="T41" fmla="*/ 271 h 549"/>
                  <a:gd name="T42" fmla="*/ 172 w 233"/>
                  <a:gd name="T43" fmla="*/ 306 h 549"/>
                  <a:gd name="T44" fmla="*/ 205 w 233"/>
                  <a:gd name="T45" fmla="*/ 318 h 549"/>
                  <a:gd name="T46" fmla="*/ 224 w 233"/>
                  <a:gd name="T47" fmla="*/ 360 h 549"/>
                  <a:gd name="T48" fmla="*/ 184 w 233"/>
                  <a:gd name="T49" fmla="*/ 367 h 549"/>
                  <a:gd name="T50" fmla="*/ 170 w 233"/>
                  <a:gd name="T51" fmla="*/ 361 h 549"/>
                  <a:gd name="T52" fmla="*/ 163 w 233"/>
                  <a:gd name="T53" fmla="*/ 470 h 549"/>
                  <a:gd name="T54" fmla="*/ 160 w 233"/>
                  <a:gd name="T55" fmla="*/ 495 h 549"/>
                  <a:gd name="T56" fmla="*/ 102 w 233"/>
                  <a:gd name="T57" fmla="*/ 549 h 549"/>
                  <a:gd name="T58" fmla="*/ 102 w 233"/>
                  <a:gd name="T59" fmla="*/ 382 h 549"/>
                  <a:gd name="T60" fmla="*/ 96 w 233"/>
                  <a:gd name="T61" fmla="*/ 380 h 549"/>
                  <a:gd name="T62" fmla="*/ 51 w 233"/>
                  <a:gd name="T63" fmla="*/ 429 h 549"/>
                  <a:gd name="T64" fmla="*/ 4 w 233"/>
                  <a:gd name="T65" fmla="*/ 474 h 549"/>
                  <a:gd name="T66" fmla="*/ 0 w 233"/>
                  <a:gd name="T67" fmla="*/ 470 h 549"/>
                  <a:gd name="T68" fmla="*/ 92 w 233"/>
                  <a:gd name="T69" fmla="*/ 298 h 549"/>
                  <a:gd name="T70" fmla="*/ 70 w 233"/>
                  <a:gd name="T71" fmla="*/ 304 h 549"/>
                  <a:gd name="T72" fmla="*/ 5 w 233"/>
                  <a:gd name="T73" fmla="*/ 268 h 549"/>
                  <a:gd name="T74" fmla="*/ 17 w 233"/>
                  <a:gd name="T75" fmla="*/ 252 h 549"/>
                  <a:gd name="T76" fmla="*/ 84 w 233"/>
                  <a:gd name="T77" fmla="*/ 234 h 549"/>
                  <a:gd name="T78" fmla="*/ 103 w 233"/>
                  <a:gd name="T79" fmla="*/ 205 h 549"/>
                  <a:gd name="T80" fmla="*/ 77 w 233"/>
                  <a:gd name="T81" fmla="*/ 204 h 549"/>
                  <a:gd name="T82" fmla="*/ 44 w 233"/>
                  <a:gd name="T83" fmla="*/ 176 h 549"/>
                  <a:gd name="T84" fmla="*/ 70 w 233"/>
                  <a:gd name="T85" fmla="*/ 152 h 549"/>
                  <a:gd name="T86" fmla="*/ 77 w 233"/>
                  <a:gd name="T87" fmla="*/ 150 h 549"/>
                  <a:gd name="T88" fmla="*/ 105 w 233"/>
                  <a:gd name="T89" fmla="*/ 105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3" h="549">
                    <a:moveTo>
                      <a:pt x="105" y="105"/>
                    </a:moveTo>
                    <a:cubicBezTo>
                      <a:pt x="87" y="108"/>
                      <a:pt x="70" y="111"/>
                      <a:pt x="52" y="114"/>
                    </a:cubicBezTo>
                    <a:cubicBezTo>
                      <a:pt x="51" y="112"/>
                      <a:pt x="50" y="109"/>
                      <a:pt x="49" y="106"/>
                    </a:cubicBezTo>
                    <a:cubicBezTo>
                      <a:pt x="61" y="99"/>
                      <a:pt x="72" y="90"/>
                      <a:pt x="85" y="86"/>
                    </a:cubicBezTo>
                    <a:cubicBezTo>
                      <a:pt x="103" y="79"/>
                      <a:pt x="109" y="67"/>
                      <a:pt x="107" y="49"/>
                    </a:cubicBezTo>
                    <a:cubicBezTo>
                      <a:pt x="105" y="39"/>
                      <a:pt x="105" y="29"/>
                      <a:pt x="108" y="19"/>
                    </a:cubicBezTo>
                    <a:cubicBezTo>
                      <a:pt x="109" y="12"/>
                      <a:pt x="114" y="2"/>
                      <a:pt x="119" y="1"/>
                    </a:cubicBezTo>
                    <a:cubicBezTo>
                      <a:pt x="127" y="0"/>
                      <a:pt x="137" y="3"/>
                      <a:pt x="143" y="8"/>
                    </a:cubicBezTo>
                    <a:cubicBezTo>
                      <a:pt x="152" y="16"/>
                      <a:pt x="158" y="27"/>
                      <a:pt x="165" y="36"/>
                    </a:cubicBezTo>
                    <a:cubicBezTo>
                      <a:pt x="201" y="20"/>
                      <a:pt x="211" y="25"/>
                      <a:pt x="224" y="59"/>
                    </a:cubicBezTo>
                    <a:cubicBezTo>
                      <a:pt x="228" y="71"/>
                      <a:pt x="225" y="78"/>
                      <a:pt x="214" y="83"/>
                    </a:cubicBezTo>
                    <a:cubicBezTo>
                      <a:pt x="209" y="85"/>
                      <a:pt x="204" y="87"/>
                      <a:pt x="199" y="88"/>
                    </a:cubicBezTo>
                    <a:cubicBezTo>
                      <a:pt x="164" y="98"/>
                      <a:pt x="164" y="98"/>
                      <a:pt x="172" y="136"/>
                    </a:cubicBezTo>
                    <a:cubicBezTo>
                      <a:pt x="175" y="136"/>
                      <a:pt x="179" y="136"/>
                      <a:pt x="183" y="136"/>
                    </a:cubicBezTo>
                    <a:cubicBezTo>
                      <a:pt x="201" y="134"/>
                      <a:pt x="216" y="143"/>
                      <a:pt x="216" y="160"/>
                    </a:cubicBezTo>
                    <a:cubicBezTo>
                      <a:pt x="216" y="170"/>
                      <a:pt x="202" y="182"/>
                      <a:pt x="192" y="189"/>
                    </a:cubicBezTo>
                    <a:cubicBezTo>
                      <a:pt x="182" y="196"/>
                      <a:pt x="164" y="195"/>
                      <a:pt x="173" y="216"/>
                    </a:cubicBezTo>
                    <a:cubicBezTo>
                      <a:pt x="180" y="216"/>
                      <a:pt x="188" y="214"/>
                      <a:pt x="195" y="214"/>
                    </a:cubicBezTo>
                    <a:cubicBezTo>
                      <a:pt x="213" y="214"/>
                      <a:pt x="225" y="221"/>
                      <a:pt x="230" y="238"/>
                    </a:cubicBezTo>
                    <a:cubicBezTo>
                      <a:pt x="233" y="251"/>
                      <a:pt x="231" y="262"/>
                      <a:pt x="215" y="265"/>
                    </a:cubicBezTo>
                    <a:cubicBezTo>
                      <a:pt x="209" y="267"/>
                      <a:pt x="202" y="269"/>
                      <a:pt x="196" y="271"/>
                    </a:cubicBezTo>
                    <a:cubicBezTo>
                      <a:pt x="169" y="277"/>
                      <a:pt x="169" y="277"/>
                      <a:pt x="172" y="306"/>
                    </a:cubicBezTo>
                    <a:cubicBezTo>
                      <a:pt x="183" y="310"/>
                      <a:pt x="194" y="313"/>
                      <a:pt x="205" y="318"/>
                    </a:cubicBezTo>
                    <a:cubicBezTo>
                      <a:pt x="224" y="327"/>
                      <a:pt x="232" y="345"/>
                      <a:pt x="224" y="360"/>
                    </a:cubicBezTo>
                    <a:cubicBezTo>
                      <a:pt x="214" y="378"/>
                      <a:pt x="199" y="373"/>
                      <a:pt x="184" y="367"/>
                    </a:cubicBezTo>
                    <a:cubicBezTo>
                      <a:pt x="180" y="365"/>
                      <a:pt x="176" y="363"/>
                      <a:pt x="170" y="361"/>
                    </a:cubicBezTo>
                    <a:cubicBezTo>
                      <a:pt x="168" y="398"/>
                      <a:pt x="166" y="434"/>
                      <a:pt x="163" y="470"/>
                    </a:cubicBezTo>
                    <a:cubicBezTo>
                      <a:pt x="163" y="478"/>
                      <a:pt x="161" y="487"/>
                      <a:pt x="160" y="495"/>
                    </a:cubicBezTo>
                    <a:cubicBezTo>
                      <a:pt x="156" y="527"/>
                      <a:pt x="137" y="543"/>
                      <a:pt x="102" y="549"/>
                    </a:cubicBezTo>
                    <a:cubicBezTo>
                      <a:pt x="102" y="493"/>
                      <a:pt x="102" y="437"/>
                      <a:pt x="102" y="382"/>
                    </a:cubicBezTo>
                    <a:cubicBezTo>
                      <a:pt x="100" y="382"/>
                      <a:pt x="98" y="381"/>
                      <a:pt x="96" y="380"/>
                    </a:cubicBezTo>
                    <a:cubicBezTo>
                      <a:pt x="81" y="397"/>
                      <a:pt x="66" y="414"/>
                      <a:pt x="51" y="429"/>
                    </a:cubicBezTo>
                    <a:cubicBezTo>
                      <a:pt x="36" y="445"/>
                      <a:pt x="24" y="464"/>
                      <a:pt x="4" y="474"/>
                    </a:cubicBezTo>
                    <a:cubicBezTo>
                      <a:pt x="3" y="472"/>
                      <a:pt x="1" y="471"/>
                      <a:pt x="0" y="470"/>
                    </a:cubicBezTo>
                    <a:cubicBezTo>
                      <a:pt x="29" y="414"/>
                      <a:pt x="59" y="359"/>
                      <a:pt x="92" y="298"/>
                    </a:cubicBezTo>
                    <a:cubicBezTo>
                      <a:pt x="80" y="301"/>
                      <a:pt x="75" y="302"/>
                      <a:pt x="70" y="304"/>
                    </a:cubicBezTo>
                    <a:cubicBezTo>
                      <a:pt x="43" y="311"/>
                      <a:pt x="13" y="295"/>
                      <a:pt x="5" y="268"/>
                    </a:cubicBezTo>
                    <a:cubicBezTo>
                      <a:pt x="4" y="264"/>
                      <a:pt x="12" y="254"/>
                      <a:pt x="17" y="252"/>
                    </a:cubicBezTo>
                    <a:cubicBezTo>
                      <a:pt x="39" y="245"/>
                      <a:pt x="62" y="240"/>
                      <a:pt x="84" y="234"/>
                    </a:cubicBezTo>
                    <a:cubicBezTo>
                      <a:pt x="105" y="229"/>
                      <a:pt x="105" y="229"/>
                      <a:pt x="103" y="205"/>
                    </a:cubicBezTo>
                    <a:cubicBezTo>
                      <a:pt x="94" y="205"/>
                      <a:pt x="83" y="208"/>
                      <a:pt x="77" y="204"/>
                    </a:cubicBezTo>
                    <a:cubicBezTo>
                      <a:pt x="64" y="197"/>
                      <a:pt x="54" y="185"/>
                      <a:pt x="44" y="176"/>
                    </a:cubicBezTo>
                    <a:cubicBezTo>
                      <a:pt x="52" y="168"/>
                      <a:pt x="61" y="160"/>
                      <a:pt x="70" y="152"/>
                    </a:cubicBezTo>
                    <a:cubicBezTo>
                      <a:pt x="71" y="150"/>
                      <a:pt x="75" y="151"/>
                      <a:pt x="77" y="150"/>
                    </a:cubicBezTo>
                    <a:cubicBezTo>
                      <a:pt x="111" y="142"/>
                      <a:pt x="111" y="142"/>
                      <a:pt x="105" y="105"/>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152">
                <a:extLst>
                  <a:ext uri="{FF2B5EF4-FFF2-40B4-BE49-F238E27FC236}">
                    <a16:creationId xmlns:a16="http://schemas.microsoft.com/office/drawing/2014/main" id="{B17F1247-D30C-9633-7AF1-69474FC3A821}"/>
                  </a:ext>
                </a:extLst>
              </p:cNvPr>
              <p:cNvSpPr>
                <a:spLocks/>
              </p:cNvSpPr>
              <p:nvPr/>
            </p:nvSpPr>
            <p:spPr bwMode="auto">
              <a:xfrm>
                <a:off x="9157855" y="950848"/>
                <a:ext cx="117566" cy="199465"/>
              </a:xfrm>
              <a:custGeom>
                <a:avLst/>
                <a:gdLst>
                  <a:gd name="T0" fmla="*/ 125 w 298"/>
                  <a:gd name="T1" fmla="*/ 123 h 415"/>
                  <a:gd name="T2" fmla="*/ 83 w 298"/>
                  <a:gd name="T3" fmla="*/ 102 h 415"/>
                  <a:gd name="T4" fmla="*/ 95 w 298"/>
                  <a:gd name="T5" fmla="*/ 77 h 415"/>
                  <a:gd name="T6" fmla="*/ 108 w 298"/>
                  <a:gd name="T7" fmla="*/ 74 h 415"/>
                  <a:gd name="T8" fmla="*/ 142 w 298"/>
                  <a:gd name="T9" fmla="*/ 36 h 415"/>
                  <a:gd name="T10" fmla="*/ 161 w 298"/>
                  <a:gd name="T11" fmla="*/ 1 h 415"/>
                  <a:gd name="T12" fmla="*/ 201 w 298"/>
                  <a:gd name="T13" fmla="*/ 40 h 415"/>
                  <a:gd name="T14" fmla="*/ 204 w 298"/>
                  <a:gd name="T15" fmla="*/ 68 h 415"/>
                  <a:gd name="T16" fmla="*/ 225 w 298"/>
                  <a:gd name="T17" fmla="*/ 67 h 415"/>
                  <a:gd name="T18" fmla="*/ 256 w 298"/>
                  <a:gd name="T19" fmla="*/ 64 h 415"/>
                  <a:gd name="T20" fmla="*/ 294 w 298"/>
                  <a:gd name="T21" fmla="*/ 110 h 415"/>
                  <a:gd name="T22" fmla="*/ 297 w 298"/>
                  <a:gd name="T23" fmla="*/ 136 h 415"/>
                  <a:gd name="T24" fmla="*/ 280 w 298"/>
                  <a:gd name="T25" fmla="*/ 321 h 415"/>
                  <a:gd name="T26" fmla="*/ 181 w 298"/>
                  <a:gd name="T27" fmla="*/ 404 h 415"/>
                  <a:gd name="T28" fmla="*/ 158 w 298"/>
                  <a:gd name="T29" fmla="*/ 380 h 415"/>
                  <a:gd name="T30" fmla="*/ 143 w 298"/>
                  <a:gd name="T31" fmla="*/ 335 h 415"/>
                  <a:gd name="T32" fmla="*/ 128 w 298"/>
                  <a:gd name="T33" fmla="*/ 320 h 415"/>
                  <a:gd name="T34" fmla="*/ 131 w 298"/>
                  <a:gd name="T35" fmla="*/ 314 h 415"/>
                  <a:gd name="T36" fmla="*/ 160 w 298"/>
                  <a:gd name="T37" fmla="*/ 324 h 415"/>
                  <a:gd name="T38" fmla="*/ 198 w 298"/>
                  <a:gd name="T39" fmla="*/ 307 h 415"/>
                  <a:gd name="T40" fmla="*/ 223 w 298"/>
                  <a:gd name="T41" fmla="*/ 120 h 415"/>
                  <a:gd name="T42" fmla="*/ 194 w 298"/>
                  <a:gd name="T43" fmla="*/ 131 h 415"/>
                  <a:gd name="T44" fmla="*/ 118 w 298"/>
                  <a:gd name="T45" fmla="*/ 321 h 415"/>
                  <a:gd name="T46" fmla="*/ 25 w 298"/>
                  <a:gd name="T47" fmla="*/ 411 h 415"/>
                  <a:gd name="T48" fmla="*/ 0 w 298"/>
                  <a:gd name="T49" fmla="*/ 415 h 415"/>
                  <a:gd name="T50" fmla="*/ 125 w 298"/>
                  <a:gd name="T51" fmla="*/ 123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8" h="415">
                    <a:moveTo>
                      <a:pt x="125" y="123"/>
                    </a:moveTo>
                    <a:cubicBezTo>
                      <a:pt x="105" y="126"/>
                      <a:pt x="91" y="120"/>
                      <a:pt x="83" y="102"/>
                    </a:cubicBezTo>
                    <a:cubicBezTo>
                      <a:pt x="78" y="90"/>
                      <a:pt x="79" y="80"/>
                      <a:pt x="95" y="77"/>
                    </a:cubicBezTo>
                    <a:cubicBezTo>
                      <a:pt x="99" y="76"/>
                      <a:pt x="104" y="75"/>
                      <a:pt x="108" y="74"/>
                    </a:cubicBezTo>
                    <a:cubicBezTo>
                      <a:pt x="138" y="67"/>
                      <a:pt x="138" y="67"/>
                      <a:pt x="142" y="36"/>
                    </a:cubicBezTo>
                    <a:cubicBezTo>
                      <a:pt x="143" y="22"/>
                      <a:pt x="138" y="2"/>
                      <a:pt x="161" y="1"/>
                    </a:cubicBezTo>
                    <a:cubicBezTo>
                      <a:pt x="179" y="0"/>
                      <a:pt x="198" y="20"/>
                      <a:pt x="201" y="40"/>
                    </a:cubicBezTo>
                    <a:cubicBezTo>
                      <a:pt x="202" y="49"/>
                      <a:pt x="203" y="58"/>
                      <a:pt x="204" y="68"/>
                    </a:cubicBezTo>
                    <a:cubicBezTo>
                      <a:pt x="212" y="68"/>
                      <a:pt x="219" y="68"/>
                      <a:pt x="225" y="67"/>
                    </a:cubicBezTo>
                    <a:cubicBezTo>
                      <a:pt x="236" y="66"/>
                      <a:pt x="250" y="59"/>
                      <a:pt x="256" y="64"/>
                    </a:cubicBezTo>
                    <a:cubicBezTo>
                      <a:pt x="271" y="77"/>
                      <a:pt x="283" y="94"/>
                      <a:pt x="294" y="110"/>
                    </a:cubicBezTo>
                    <a:cubicBezTo>
                      <a:pt x="298" y="117"/>
                      <a:pt x="297" y="127"/>
                      <a:pt x="297" y="136"/>
                    </a:cubicBezTo>
                    <a:cubicBezTo>
                      <a:pt x="292" y="198"/>
                      <a:pt x="287" y="259"/>
                      <a:pt x="280" y="321"/>
                    </a:cubicBezTo>
                    <a:cubicBezTo>
                      <a:pt x="275" y="374"/>
                      <a:pt x="233" y="407"/>
                      <a:pt x="181" y="404"/>
                    </a:cubicBezTo>
                    <a:cubicBezTo>
                      <a:pt x="163" y="403"/>
                      <a:pt x="152" y="393"/>
                      <a:pt x="158" y="380"/>
                    </a:cubicBezTo>
                    <a:cubicBezTo>
                      <a:pt x="167" y="358"/>
                      <a:pt x="155" y="348"/>
                      <a:pt x="143" y="335"/>
                    </a:cubicBezTo>
                    <a:cubicBezTo>
                      <a:pt x="138" y="330"/>
                      <a:pt x="133" y="325"/>
                      <a:pt x="128" y="320"/>
                    </a:cubicBezTo>
                    <a:cubicBezTo>
                      <a:pt x="129" y="318"/>
                      <a:pt x="130" y="316"/>
                      <a:pt x="131" y="314"/>
                    </a:cubicBezTo>
                    <a:cubicBezTo>
                      <a:pt x="141" y="317"/>
                      <a:pt x="151" y="319"/>
                      <a:pt x="160" y="324"/>
                    </a:cubicBezTo>
                    <a:cubicBezTo>
                      <a:pt x="186" y="336"/>
                      <a:pt x="194" y="335"/>
                      <a:pt x="198" y="307"/>
                    </a:cubicBezTo>
                    <a:cubicBezTo>
                      <a:pt x="208" y="245"/>
                      <a:pt x="215" y="182"/>
                      <a:pt x="223" y="120"/>
                    </a:cubicBezTo>
                    <a:cubicBezTo>
                      <a:pt x="204" y="112"/>
                      <a:pt x="199" y="117"/>
                      <a:pt x="194" y="131"/>
                    </a:cubicBezTo>
                    <a:cubicBezTo>
                      <a:pt x="169" y="194"/>
                      <a:pt x="145" y="258"/>
                      <a:pt x="118" y="321"/>
                    </a:cubicBezTo>
                    <a:cubicBezTo>
                      <a:pt x="100" y="363"/>
                      <a:pt x="64" y="390"/>
                      <a:pt x="25" y="411"/>
                    </a:cubicBezTo>
                    <a:cubicBezTo>
                      <a:pt x="18" y="414"/>
                      <a:pt x="10" y="415"/>
                      <a:pt x="0" y="415"/>
                    </a:cubicBezTo>
                    <a:cubicBezTo>
                      <a:pt x="62" y="326"/>
                      <a:pt x="97" y="227"/>
                      <a:pt x="125" y="123"/>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153">
                <a:extLst>
                  <a:ext uri="{FF2B5EF4-FFF2-40B4-BE49-F238E27FC236}">
                    <a16:creationId xmlns:a16="http://schemas.microsoft.com/office/drawing/2014/main" id="{3174FC68-3C21-C67D-A71F-4DBB121D69F4}"/>
                  </a:ext>
                </a:extLst>
              </p:cNvPr>
              <p:cNvSpPr>
                <a:spLocks noEditPoints="1"/>
              </p:cNvSpPr>
              <p:nvPr/>
            </p:nvSpPr>
            <p:spPr bwMode="auto">
              <a:xfrm>
                <a:off x="9426238" y="953251"/>
                <a:ext cx="123108" cy="200426"/>
              </a:xfrm>
              <a:custGeom>
                <a:avLst/>
                <a:gdLst>
                  <a:gd name="T0" fmla="*/ 184 w 312"/>
                  <a:gd name="T1" fmla="*/ 314 h 417"/>
                  <a:gd name="T2" fmla="*/ 164 w 312"/>
                  <a:gd name="T3" fmla="*/ 282 h 417"/>
                  <a:gd name="T4" fmla="*/ 137 w 312"/>
                  <a:gd name="T5" fmla="*/ 307 h 417"/>
                  <a:gd name="T6" fmla="*/ 25 w 312"/>
                  <a:gd name="T7" fmla="*/ 409 h 417"/>
                  <a:gd name="T8" fmla="*/ 10 w 312"/>
                  <a:gd name="T9" fmla="*/ 417 h 417"/>
                  <a:gd name="T10" fmla="*/ 67 w 312"/>
                  <a:gd name="T11" fmla="*/ 329 h 417"/>
                  <a:gd name="T12" fmla="*/ 42 w 312"/>
                  <a:gd name="T13" fmla="*/ 339 h 417"/>
                  <a:gd name="T14" fmla="*/ 11 w 312"/>
                  <a:gd name="T15" fmla="*/ 322 h 417"/>
                  <a:gd name="T16" fmla="*/ 30 w 312"/>
                  <a:gd name="T17" fmla="*/ 304 h 417"/>
                  <a:gd name="T18" fmla="*/ 67 w 312"/>
                  <a:gd name="T19" fmla="*/ 255 h 417"/>
                  <a:gd name="T20" fmla="*/ 73 w 312"/>
                  <a:gd name="T21" fmla="*/ 173 h 417"/>
                  <a:gd name="T22" fmla="*/ 78 w 312"/>
                  <a:gd name="T23" fmla="*/ 146 h 417"/>
                  <a:gd name="T24" fmla="*/ 66 w 312"/>
                  <a:gd name="T25" fmla="*/ 161 h 417"/>
                  <a:gd name="T26" fmla="*/ 53 w 312"/>
                  <a:gd name="T27" fmla="*/ 180 h 417"/>
                  <a:gd name="T28" fmla="*/ 29 w 312"/>
                  <a:gd name="T29" fmla="*/ 164 h 417"/>
                  <a:gd name="T30" fmla="*/ 4 w 312"/>
                  <a:gd name="T31" fmla="*/ 82 h 417"/>
                  <a:gd name="T32" fmla="*/ 17 w 312"/>
                  <a:gd name="T33" fmla="*/ 56 h 417"/>
                  <a:gd name="T34" fmla="*/ 46 w 312"/>
                  <a:gd name="T35" fmla="*/ 71 h 417"/>
                  <a:gd name="T36" fmla="*/ 60 w 312"/>
                  <a:gd name="T37" fmla="*/ 122 h 417"/>
                  <a:gd name="T38" fmla="*/ 90 w 312"/>
                  <a:gd name="T39" fmla="*/ 83 h 417"/>
                  <a:gd name="T40" fmla="*/ 71 w 312"/>
                  <a:gd name="T41" fmla="*/ 85 h 417"/>
                  <a:gd name="T42" fmla="*/ 55 w 312"/>
                  <a:gd name="T43" fmla="*/ 77 h 417"/>
                  <a:gd name="T44" fmla="*/ 63 w 312"/>
                  <a:gd name="T45" fmla="*/ 60 h 417"/>
                  <a:gd name="T46" fmla="*/ 92 w 312"/>
                  <a:gd name="T47" fmla="*/ 48 h 417"/>
                  <a:gd name="T48" fmla="*/ 252 w 312"/>
                  <a:gd name="T49" fmla="*/ 5 h 417"/>
                  <a:gd name="T50" fmla="*/ 302 w 312"/>
                  <a:gd name="T51" fmla="*/ 30 h 417"/>
                  <a:gd name="T52" fmla="*/ 292 w 312"/>
                  <a:gd name="T53" fmla="*/ 67 h 417"/>
                  <a:gd name="T54" fmla="*/ 261 w 312"/>
                  <a:gd name="T55" fmla="*/ 98 h 417"/>
                  <a:gd name="T56" fmla="*/ 218 w 312"/>
                  <a:gd name="T57" fmla="*/ 110 h 417"/>
                  <a:gd name="T58" fmla="*/ 169 w 312"/>
                  <a:gd name="T59" fmla="*/ 122 h 417"/>
                  <a:gd name="T60" fmla="*/ 173 w 312"/>
                  <a:gd name="T61" fmla="*/ 123 h 417"/>
                  <a:gd name="T62" fmla="*/ 236 w 312"/>
                  <a:gd name="T63" fmla="*/ 176 h 417"/>
                  <a:gd name="T64" fmla="*/ 231 w 312"/>
                  <a:gd name="T65" fmla="*/ 287 h 417"/>
                  <a:gd name="T66" fmla="*/ 184 w 312"/>
                  <a:gd name="T67" fmla="*/ 314 h 417"/>
                  <a:gd name="T68" fmla="*/ 92 w 312"/>
                  <a:gd name="T69" fmla="*/ 230 h 417"/>
                  <a:gd name="T70" fmla="*/ 97 w 312"/>
                  <a:gd name="T71" fmla="*/ 236 h 417"/>
                  <a:gd name="T72" fmla="*/ 132 w 312"/>
                  <a:gd name="T73" fmla="*/ 224 h 417"/>
                  <a:gd name="T74" fmla="*/ 154 w 312"/>
                  <a:gd name="T75" fmla="*/ 232 h 417"/>
                  <a:gd name="T76" fmla="*/ 137 w 312"/>
                  <a:gd name="T77" fmla="*/ 247 h 417"/>
                  <a:gd name="T78" fmla="*/ 104 w 312"/>
                  <a:gd name="T79" fmla="*/ 259 h 417"/>
                  <a:gd name="T80" fmla="*/ 92 w 312"/>
                  <a:gd name="T81" fmla="*/ 274 h 417"/>
                  <a:gd name="T82" fmla="*/ 159 w 312"/>
                  <a:gd name="T83" fmla="*/ 154 h 417"/>
                  <a:gd name="T84" fmla="*/ 129 w 312"/>
                  <a:gd name="T85" fmla="*/ 169 h 417"/>
                  <a:gd name="T86" fmla="*/ 110 w 312"/>
                  <a:gd name="T87" fmla="*/ 164 h 417"/>
                  <a:gd name="T88" fmla="*/ 115 w 312"/>
                  <a:gd name="T89" fmla="*/ 145 h 417"/>
                  <a:gd name="T90" fmla="*/ 144 w 312"/>
                  <a:gd name="T91" fmla="*/ 128 h 417"/>
                  <a:gd name="T92" fmla="*/ 143 w 312"/>
                  <a:gd name="T93" fmla="*/ 126 h 417"/>
                  <a:gd name="T94" fmla="*/ 95 w 312"/>
                  <a:gd name="T95" fmla="*/ 142 h 417"/>
                  <a:gd name="T96" fmla="*/ 103 w 312"/>
                  <a:gd name="T97" fmla="*/ 191 h 417"/>
                  <a:gd name="T98" fmla="*/ 140 w 312"/>
                  <a:gd name="T99" fmla="*/ 182 h 417"/>
                  <a:gd name="T100" fmla="*/ 157 w 312"/>
                  <a:gd name="T101" fmla="*/ 187 h 417"/>
                  <a:gd name="T102" fmla="*/ 146 w 312"/>
                  <a:gd name="T103" fmla="*/ 201 h 417"/>
                  <a:gd name="T104" fmla="*/ 106 w 312"/>
                  <a:gd name="T105" fmla="*/ 218 h 417"/>
                  <a:gd name="T106" fmla="*/ 92 w 312"/>
                  <a:gd name="T107" fmla="*/ 230 h 417"/>
                  <a:gd name="T108" fmla="*/ 181 w 312"/>
                  <a:gd name="T109" fmla="*/ 90 h 417"/>
                  <a:gd name="T110" fmla="*/ 230 w 312"/>
                  <a:gd name="T111" fmla="*/ 41 h 417"/>
                  <a:gd name="T112" fmla="*/ 181 w 312"/>
                  <a:gd name="T113" fmla="*/ 90 h 417"/>
                  <a:gd name="T114" fmla="*/ 155 w 312"/>
                  <a:gd name="T115" fmla="*/ 61 h 417"/>
                  <a:gd name="T116" fmla="*/ 128 w 312"/>
                  <a:gd name="T117" fmla="*/ 71 h 417"/>
                  <a:gd name="T118" fmla="*/ 128 w 312"/>
                  <a:gd name="T119" fmla="*/ 102 h 417"/>
                  <a:gd name="T120" fmla="*/ 155 w 312"/>
                  <a:gd name="T121" fmla="*/ 61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2" h="417">
                    <a:moveTo>
                      <a:pt x="184" y="314"/>
                    </a:moveTo>
                    <a:cubicBezTo>
                      <a:pt x="178" y="305"/>
                      <a:pt x="172" y="295"/>
                      <a:pt x="164" y="282"/>
                    </a:cubicBezTo>
                    <a:cubicBezTo>
                      <a:pt x="155" y="290"/>
                      <a:pt x="146" y="298"/>
                      <a:pt x="137" y="307"/>
                    </a:cubicBezTo>
                    <a:cubicBezTo>
                      <a:pt x="100" y="341"/>
                      <a:pt x="63" y="375"/>
                      <a:pt x="25" y="409"/>
                    </a:cubicBezTo>
                    <a:cubicBezTo>
                      <a:pt x="22" y="411"/>
                      <a:pt x="19" y="413"/>
                      <a:pt x="10" y="417"/>
                    </a:cubicBezTo>
                    <a:cubicBezTo>
                      <a:pt x="19" y="379"/>
                      <a:pt x="50" y="361"/>
                      <a:pt x="67" y="329"/>
                    </a:cubicBezTo>
                    <a:cubicBezTo>
                      <a:pt x="56" y="333"/>
                      <a:pt x="49" y="337"/>
                      <a:pt x="42" y="339"/>
                    </a:cubicBezTo>
                    <a:cubicBezTo>
                      <a:pt x="29" y="342"/>
                      <a:pt x="9" y="332"/>
                      <a:pt x="11" y="322"/>
                    </a:cubicBezTo>
                    <a:cubicBezTo>
                      <a:pt x="12" y="315"/>
                      <a:pt x="22" y="307"/>
                      <a:pt x="30" y="304"/>
                    </a:cubicBezTo>
                    <a:cubicBezTo>
                      <a:pt x="64" y="292"/>
                      <a:pt x="64" y="293"/>
                      <a:pt x="67" y="255"/>
                    </a:cubicBezTo>
                    <a:cubicBezTo>
                      <a:pt x="69" y="228"/>
                      <a:pt x="71" y="200"/>
                      <a:pt x="73" y="173"/>
                    </a:cubicBezTo>
                    <a:cubicBezTo>
                      <a:pt x="74" y="165"/>
                      <a:pt x="78" y="157"/>
                      <a:pt x="78" y="146"/>
                    </a:cubicBezTo>
                    <a:cubicBezTo>
                      <a:pt x="74" y="151"/>
                      <a:pt x="70" y="156"/>
                      <a:pt x="66" y="161"/>
                    </a:cubicBezTo>
                    <a:cubicBezTo>
                      <a:pt x="61" y="168"/>
                      <a:pt x="55" y="180"/>
                      <a:pt x="53" y="180"/>
                    </a:cubicBezTo>
                    <a:cubicBezTo>
                      <a:pt x="45" y="176"/>
                      <a:pt x="32" y="172"/>
                      <a:pt x="29" y="164"/>
                    </a:cubicBezTo>
                    <a:cubicBezTo>
                      <a:pt x="19" y="138"/>
                      <a:pt x="12" y="110"/>
                      <a:pt x="4" y="82"/>
                    </a:cubicBezTo>
                    <a:cubicBezTo>
                      <a:pt x="0" y="69"/>
                      <a:pt x="5" y="59"/>
                      <a:pt x="17" y="56"/>
                    </a:cubicBezTo>
                    <a:cubicBezTo>
                      <a:pt x="30" y="53"/>
                      <a:pt x="41" y="58"/>
                      <a:pt x="46" y="71"/>
                    </a:cubicBezTo>
                    <a:cubicBezTo>
                      <a:pt x="51" y="88"/>
                      <a:pt x="55" y="106"/>
                      <a:pt x="60" y="122"/>
                    </a:cubicBezTo>
                    <a:cubicBezTo>
                      <a:pt x="92" y="118"/>
                      <a:pt x="92" y="118"/>
                      <a:pt x="90" y="83"/>
                    </a:cubicBezTo>
                    <a:cubicBezTo>
                      <a:pt x="84" y="84"/>
                      <a:pt x="77" y="86"/>
                      <a:pt x="71" y="85"/>
                    </a:cubicBezTo>
                    <a:cubicBezTo>
                      <a:pt x="65" y="84"/>
                      <a:pt x="57" y="81"/>
                      <a:pt x="55" y="77"/>
                    </a:cubicBezTo>
                    <a:cubicBezTo>
                      <a:pt x="54" y="72"/>
                      <a:pt x="58" y="63"/>
                      <a:pt x="63" y="60"/>
                    </a:cubicBezTo>
                    <a:cubicBezTo>
                      <a:pt x="72" y="55"/>
                      <a:pt x="82" y="51"/>
                      <a:pt x="92" y="48"/>
                    </a:cubicBezTo>
                    <a:cubicBezTo>
                      <a:pt x="145" y="34"/>
                      <a:pt x="199" y="20"/>
                      <a:pt x="252" y="5"/>
                    </a:cubicBezTo>
                    <a:cubicBezTo>
                      <a:pt x="270" y="0"/>
                      <a:pt x="289" y="10"/>
                      <a:pt x="302" y="30"/>
                    </a:cubicBezTo>
                    <a:cubicBezTo>
                      <a:pt x="312" y="46"/>
                      <a:pt x="302" y="56"/>
                      <a:pt x="292" y="67"/>
                    </a:cubicBezTo>
                    <a:cubicBezTo>
                      <a:pt x="282" y="77"/>
                      <a:pt x="272" y="88"/>
                      <a:pt x="261" y="98"/>
                    </a:cubicBezTo>
                    <a:cubicBezTo>
                      <a:pt x="249" y="110"/>
                      <a:pt x="238" y="118"/>
                      <a:pt x="218" y="110"/>
                    </a:cubicBezTo>
                    <a:cubicBezTo>
                      <a:pt x="204" y="106"/>
                      <a:pt x="185" y="115"/>
                      <a:pt x="169" y="122"/>
                    </a:cubicBezTo>
                    <a:cubicBezTo>
                      <a:pt x="170" y="122"/>
                      <a:pt x="172" y="123"/>
                      <a:pt x="173" y="123"/>
                    </a:cubicBezTo>
                    <a:cubicBezTo>
                      <a:pt x="223" y="119"/>
                      <a:pt x="233" y="126"/>
                      <a:pt x="236" y="176"/>
                    </a:cubicBezTo>
                    <a:cubicBezTo>
                      <a:pt x="237" y="213"/>
                      <a:pt x="235" y="250"/>
                      <a:pt x="231" y="287"/>
                    </a:cubicBezTo>
                    <a:cubicBezTo>
                      <a:pt x="229" y="312"/>
                      <a:pt x="216" y="318"/>
                      <a:pt x="184" y="314"/>
                    </a:cubicBezTo>
                    <a:close/>
                    <a:moveTo>
                      <a:pt x="92" y="230"/>
                    </a:moveTo>
                    <a:cubicBezTo>
                      <a:pt x="94" y="232"/>
                      <a:pt x="95" y="234"/>
                      <a:pt x="97" y="236"/>
                    </a:cubicBezTo>
                    <a:cubicBezTo>
                      <a:pt x="109" y="232"/>
                      <a:pt x="120" y="226"/>
                      <a:pt x="132" y="224"/>
                    </a:cubicBezTo>
                    <a:cubicBezTo>
                      <a:pt x="139" y="223"/>
                      <a:pt x="146" y="229"/>
                      <a:pt x="154" y="232"/>
                    </a:cubicBezTo>
                    <a:cubicBezTo>
                      <a:pt x="148" y="237"/>
                      <a:pt x="144" y="244"/>
                      <a:pt x="137" y="247"/>
                    </a:cubicBezTo>
                    <a:cubicBezTo>
                      <a:pt x="126" y="252"/>
                      <a:pt x="114" y="253"/>
                      <a:pt x="104" y="259"/>
                    </a:cubicBezTo>
                    <a:cubicBezTo>
                      <a:pt x="98" y="261"/>
                      <a:pt x="96" y="269"/>
                      <a:pt x="92" y="274"/>
                    </a:cubicBezTo>
                    <a:cubicBezTo>
                      <a:pt x="163" y="254"/>
                      <a:pt x="183" y="217"/>
                      <a:pt x="159" y="154"/>
                    </a:cubicBezTo>
                    <a:cubicBezTo>
                      <a:pt x="149" y="159"/>
                      <a:pt x="140" y="166"/>
                      <a:pt x="129" y="169"/>
                    </a:cubicBezTo>
                    <a:cubicBezTo>
                      <a:pt x="124" y="170"/>
                      <a:pt x="116" y="166"/>
                      <a:pt x="110" y="164"/>
                    </a:cubicBezTo>
                    <a:cubicBezTo>
                      <a:pt x="112" y="158"/>
                      <a:pt x="111" y="149"/>
                      <a:pt x="115" y="145"/>
                    </a:cubicBezTo>
                    <a:cubicBezTo>
                      <a:pt x="124" y="138"/>
                      <a:pt x="134" y="134"/>
                      <a:pt x="144" y="128"/>
                    </a:cubicBezTo>
                    <a:cubicBezTo>
                      <a:pt x="144" y="128"/>
                      <a:pt x="144" y="127"/>
                      <a:pt x="143" y="126"/>
                    </a:cubicBezTo>
                    <a:cubicBezTo>
                      <a:pt x="125" y="132"/>
                      <a:pt x="107" y="138"/>
                      <a:pt x="95" y="142"/>
                    </a:cubicBezTo>
                    <a:cubicBezTo>
                      <a:pt x="98" y="161"/>
                      <a:pt x="101" y="176"/>
                      <a:pt x="103" y="191"/>
                    </a:cubicBezTo>
                    <a:cubicBezTo>
                      <a:pt x="116" y="188"/>
                      <a:pt x="128" y="184"/>
                      <a:pt x="140" y="182"/>
                    </a:cubicBezTo>
                    <a:cubicBezTo>
                      <a:pt x="145" y="182"/>
                      <a:pt x="151" y="185"/>
                      <a:pt x="157" y="187"/>
                    </a:cubicBezTo>
                    <a:cubicBezTo>
                      <a:pt x="153" y="191"/>
                      <a:pt x="151" y="198"/>
                      <a:pt x="146" y="201"/>
                    </a:cubicBezTo>
                    <a:cubicBezTo>
                      <a:pt x="133" y="207"/>
                      <a:pt x="119" y="211"/>
                      <a:pt x="106" y="218"/>
                    </a:cubicBezTo>
                    <a:cubicBezTo>
                      <a:pt x="100" y="220"/>
                      <a:pt x="97" y="226"/>
                      <a:pt x="92" y="230"/>
                    </a:cubicBezTo>
                    <a:close/>
                    <a:moveTo>
                      <a:pt x="181" y="90"/>
                    </a:moveTo>
                    <a:cubicBezTo>
                      <a:pt x="210" y="90"/>
                      <a:pt x="221" y="78"/>
                      <a:pt x="230" y="41"/>
                    </a:cubicBezTo>
                    <a:cubicBezTo>
                      <a:pt x="197" y="40"/>
                      <a:pt x="183" y="59"/>
                      <a:pt x="181" y="90"/>
                    </a:cubicBezTo>
                    <a:close/>
                    <a:moveTo>
                      <a:pt x="155" y="61"/>
                    </a:moveTo>
                    <a:cubicBezTo>
                      <a:pt x="143" y="66"/>
                      <a:pt x="135" y="69"/>
                      <a:pt x="128" y="71"/>
                    </a:cubicBezTo>
                    <a:cubicBezTo>
                      <a:pt x="128" y="83"/>
                      <a:pt x="128" y="92"/>
                      <a:pt x="128" y="102"/>
                    </a:cubicBezTo>
                    <a:cubicBezTo>
                      <a:pt x="155" y="101"/>
                      <a:pt x="146" y="79"/>
                      <a:pt x="155" y="61"/>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54">
                <a:extLst>
                  <a:ext uri="{FF2B5EF4-FFF2-40B4-BE49-F238E27FC236}">
                    <a16:creationId xmlns:a16="http://schemas.microsoft.com/office/drawing/2014/main" id="{1C538BC6-FFB3-0C63-492F-651543DD9DEF}"/>
                  </a:ext>
                </a:extLst>
              </p:cNvPr>
              <p:cNvSpPr>
                <a:spLocks/>
              </p:cNvSpPr>
              <p:nvPr/>
            </p:nvSpPr>
            <p:spPr bwMode="auto">
              <a:xfrm>
                <a:off x="9365674" y="1023905"/>
                <a:ext cx="63731" cy="101895"/>
              </a:xfrm>
              <a:custGeom>
                <a:avLst/>
                <a:gdLst>
                  <a:gd name="T0" fmla="*/ 58 w 162"/>
                  <a:gd name="T1" fmla="*/ 115 h 212"/>
                  <a:gd name="T2" fmla="*/ 87 w 162"/>
                  <a:gd name="T3" fmla="*/ 70 h 212"/>
                  <a:gd name="T4" fmla="*/ 52 w 162"/>
                  <a:gd name="T5" fmla="*/ 68 h 212"/>
                  <a:gd name="T6" fmla="*/ 54 w 162"/>
                  <a:gd name="T7" fmla="*/ 45 h 212"/>
                  <a:gd name="T8" fmla="*/ 93 w 162"/>
                  <a:gd name="T9" fmla="*/ 14 h 212"/>
                  <a:gd name="T10" fmla="*/ 129 w 162"/>
                  <a:gd name="T11" fmla="*/ 12 h 212"/>
                  <a:gd name="T12" fmla="*/ 156 w 162"/>
                  <a:gd name="T13" fmla="*/ 51 h 212"/>
                  <a:gd name="T14" fmla="*/ 135 w 162"/>
                  <a:gd name="T15" fmla="*/ 103 h 212"/>
                  <a:gd name="T16" fmla="*/ 120 w 162"/>
                  <a:gd name="T17" fmla="*/ 135 h 212"/>
                  <a:gd name="T18" fmla="*/ 75 w 162"/>
                  <a:gd name="T19" fmla="*/ 150 h 212"/>
                  <a:gd name="T20" fmla="*/ 67 w 162"/>
                  <a:gd name="T21" fmla="*/ 164 h 212"/>
                  <a:gd name="T22" fmla="*/ 65 w 162"/>
                  <a:gd name="T23" fmla="*/ 196 h 212"/>
                  <a:gd name="T24" fmla="*/ 51 w 162"/>
                  <a:gd name="T25" fmla="*/ 210 h 212"/>
                  <a:gd name="T26" fmla="*/ 34 w 162"/>
                  <a:gd name="T27" fmla="*/ 201 h 212"/>
                  <a:gd name="T28" fmla="*/ 18 w 162"/>
                  <a:gd name="T29" fmla="*/ 163 h 212"/>
                  <a:gd name="T30" fmla="*/ 0 w 162"/>
                  <a:gd name="T31" fmla="*/ 78 h 212"/>
                  <a:gd name="T32" fmla="*/ 0 w 162"/>
                  <a:gd name="T33" fmla="*/ 76 h 212"/>
                  <a:gd name="T34" fmla="*/ 9 w 162"/>
                  <a:gd name="T35" fmla="*/ 41 h 212"/>
                  <a:gd name="T36" fmla="*/ 36 w 162"/>
                  <a:gd name="T37" fmla="*/ 63 h 212"/>
                  <a:gd name="T38" fmla="*/ 58 w 162"/>
                  <a:gd name="T39" fmla="*/ 11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212">
                    <a:moveTo>
                      <a:pt x="58" y="115"/>
                    </a:moveTo>
                    <a:cubicBezTo>
                      <a:pt x="90" y="103"/>
                      <a:pt x="90" y="103"/>
                      <a:pt x="87" y="70"/>
                    </a:cubicBezTo>
                    <a:cubicBezTo>
                      <a:pt x="75" y="70"/>
                      <a:pt x="62" y="73"/>
                      <a:pt x="52" y="68"/>
                    </a:cubicBezTo>
                    <a:cubicBezTo>
                      <a:pt x="41" y="63"/>
                      <a:pt x="39" y="51"/>
                      <a:pt x="54" y="45"/>
                    </a:cubicBezTo>
                    <a:cubicBezTo>
                      <a:pt x="69" y="38"/>
                      <a:pt x="83" y="30"/>
                      <a:pt x="93" y="14"/>
                    </a:cubicBezTo>
                    <a:cubicBezTo>
                      <a:pt x="102" y="0"/>
                      <a:pt x="117" y="6"/>
                      <a:pt x="129" y="12"/>
                    </a:cubicBezTo>
                    <a:cubicBezTo>
                      <a:pt x="146" y="20"/>
                      <a:pt x="162" y="30"/>
                      <a:pt x="156" y="51"/>
                    </a:cubicBezTo>
                    <a:cubicBezTo>
                      <a:pt x="151" y="69"/>
                      <a:pt x="142" y="85"/>
                      <a:pt x="135" y="103"/>
                    </a:cubicBezTo>
                    <a:cubicBezTo>
                      <a:pt x="148" y="123"/>
                      <a:pt x="145" y="128"/>
                      <a:pt x="120" y="135"/>
                    </a:cubicBezTo>
                    <a:cubicBezTo>
                      <a:pt x="105" y="139"/>
                      <a:pt x="90" y="143"/>
                      <a:pt x="75" y="150"/>
                    </a:cubicBezTo>
                    <a:cubicBezTo>
                      <a:pt x="71" y="151"/>
                      <a:pt x="67" y="159"/>
                      <a:pt x="67" y="164"/>
                    </a:cubicBezTo>
                    <a:cubicBezTo>
                      <a:pt x="65" y="175"/>
                      <a:pt x="67" y="186"/>
                      <a:pt x="65" y="196"/>
                    </a:cubicBezTo>
                    <a:cubicBezTo>
                      <a:pt x="63" y="202"/>
                      <a:pt x="57" y="209"/>
                      <a:pt x="51" y="210"/>
                    </a:cubicBezTo>
                    <a:cubicBezTo>
                      <a:pt x="46" y="212"/>
                      <a:pt x="37" y="206"/>
                      <a:pt x="34" y="201"/>
                    </a:cubicBezTo>
                    <a:cubicBezTo>
                      <a:pt x="27" y="190"/>
                      <a:pt x="21" y="177"/>
                      <a:pt x="18" y="163"/>
                    </a:cubicBezTo>
                    <a:cubicBezTo>
                      <a:pt x="11" y="135"/>
                      <a:pt x="6" y="106"/>
                      <a:pt x="0" y="78"/>
                    </a:cubicBezTo>
                    <a:cubicBezTo>
                      <a:pt x="0" y="77"/>
                      <a:pt x="0" y="76"/>
                      <a:pt x="0" y="76"/>
                    </a:cubicBezTo>
                    <a:cubicBezTo>
                      <a:pt x="3" y="64"/>
                      <a:pt x="6" y="53"/>
                      <a:pt x="9" y="41"/>
                    </a:cubicBezTo>
                    <a:cubicBezTo>
                      <a:pt x="18" y="48"/>
                      <a:pt x="31" y="53"/>
                      <a:pt x="36" y="63"/>
                    </a:cubicBezTo>
                    <a:cubicBezTo>
                      <a:pt x="46" y="79"/>
                      <a:pt x="51" y="97"/>
                      <a:pt x="58" y="115"/>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155">
                <a:extLst>
                  <a:ext uri="{FF2B5EF4-FFF2-40B4-BE49-F238E27FC236}">
                    <a16:creationId xmlns:a16="http://schemas.microsoft.com/office/drawing/2014/main" id="{DD07A264-3B2A-3833-2195-D28EF14DA6CC}"/>
                  </a:ext>
                </a:extLst>
              </p:cNvPr>
              <p:cNvSpPr>
                <a:spLocks/>
              </p:cNvSpPr>
              <p:nvPr/>
            </p:nvSpPr>
            <p:spPr bwMode="auto">
              <a:xfrm>
                <a:off x="9348256" y="892690"/>
                <a:ext cx="86690" cy="92283"/>
              </a:xfrm>
              <a:custGeom>
                <a:avLst/>
                <a:gdLst>
                  <a:gd name="T0" fmla="*/ 187 w 220"/>
                  <a:gd name="T1" fmla="*/ 84 h 192"/>
                  <a:gd name="T2" fmla="*/ 200 w 220"/>
                  <a:gd name="T3" fmla="*/ 83 h 192"/>
                  <a:gd name="T4" fmla="*/ 219 w 220"/>
                  <a:gd name="T5" fmla="*/ 102 h 192"/>
                  <a:gd name="T6" fmla="*/ 206 w 220"/>
                  <a:gd name="T7" fmla="*/ 124 h 192"/>
                  <a:gd name="T8" fmla="*/ 52 w 220"/>
                  <a:gd name="T9" fmla="*/ 185 h 192"/>
                  <a:gd name="T10" fmla="*/ 16 w 220"/>
                  <a:gd name="T11" fmla="*/ 180 h 192"/>
                  <a:gd name="T12" fmla="*/ 1 w 220"/>
                  <a:gd name="T13" fmla="*/ 152 h 192"/>
                  <a:gd name="T14" fmla="*/ 24 w 220"/>
                  <a:gd name="T15" fmla="*/ 138 h 192"/>
                  <a:gd name="T16" fmla="*/ 149 w 220"/>
                  <a:gd name="T17" fmla="*/ 100 h 192"/>
                  <a:gd name="T18" fmla="*/ 116 w 220"/>
                  <a:gd name="T19" fmla="*/ 59 h 192"/>
                  <a:gd name="T20" fmla="*/ 108 w 220"/>
                  <a:gd name="T21" fmla="*/ 14 h 192"/>
                  <a:gd name="T22" fmla="*/ 156 w 220"/>
                  <a:gd name="T23" fmla="*/ 17 h 192"/>
                  <a:gd name="T24" fmla="*/ 187 w 220"/>
                  <a:gd name="T25" fmla="*/ 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192">
                    <a:moveTo>
                      <a:pt x="187" y="84"/>
                    </a:moveTo>
                    <a:cubicBezTo>
                      <a:pt x="193" y="84"/>
                      <a:pt x="198" y="82"/>
                      <a:pt x="200" y="83"/>
                    </a:cubicBezTo>
                    <a:cubicBezTo>
                      <a:pt x="208" y="89"/>
                      <a:pt x="218" y="95"/>
                      <a:pt x="219" y="102"/>
                    </a:cubicBezTo>
                    <a:cubicBezTo>
                      <a:pt x="220" y="109"/>
                      <a:pt x="212" y="122"/>
                      <a:pt x="206" y="124"/>
                    </a:cubicBezTo>
                    <a:cubicBezTo>
                      <a:pt x="151" y="136"/>
                      <a:pt x="101" y="158"/>
                      <a:pt x="52" y="185"/>
                    </a:cubicBezTo>
                    <a:cubicBezTo>
                      <a:pt x="39" y="192"/>
                      <a:pt x="26" y="192"/>
                      <a:pt x="16" y="180"/>
                    </a:cubicBezTo>
                    <a:cubicBezTo>
                      <a:pt x="9" y="172"/>
                      <a:pt x="2" y="162"/>
                      <a:pt x="1" y="152"/>
                    </a:cubicBezTo>
                    <a:cubicBezTo>
                      <a:pt x="0" y="148"/>
                      <a:pt x="15" y="140"/>
                      <a:pt x="24" y="138"/>
                    </a:cubicBezTo>
                    <a:cubicBezTo>
                      <a:pt x="64" y="125"/>
                      <a:pt x="105" y="113"/>
                      <a:pt x="149" y="100"/>
                    </a:cubicBezTo>
                    <a:cubicBezTo>
                      <a:pt x="137" y="85"/>
                      <a:pt x="126" y="72"/>
                      <a:pt x="116" y="59"/>
                    </a:cubicBezTo>
                    <a:cubicBezTo>
                      <a:pt x="107" y="45"/>
                      <a:pt x="94" y="29"/>
                      <a:pt x="108" y="14"/>
                    </a:cubicBezTo>
                    <a:cubicBezTo>
                      <a:pt x="122" y="0"/>
                      <a:pt x="140" y="7"/>
                      <a:pt x="156" y="17"/>
                    </a:cubicBezTo>
                    <a:cubicBezTo>
                      <a:pt x="181" y="32"/>
                      <a:pt x="201" y="50"/>
                      <a:pt x="187" y="84"/>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156">
                <a:extLst>
                  <a:ext uri="{FF2B5EF4-FFF2-40B4-BE49-F238E27FC236}">
                    <a16:creationId xmlns:a16="http://schemas.microsoft.com/office/drawing/2014/main" id="{3E42C846-2549-43B8-0646-2CAF279CBFF3}"/>
                  </a:ext>
                </a:extLst>
              </p:cNvPr>
              <p:cNvSpPr>
                <a:spLocks/>
              </p:cNvSpPr>
              <p:nvPr/>
            </p:nvSpPr>
            <p:spPr bwMode="auto">
              <a:xfrm>
                <a:off x="9479676" y="1101768"/>
                <a:ext cx="53835" cy="54793"/>
              </a:xfrm>
              <a:custGeom>
                <a:avLst/>
                <a:gdLst>
                  <a:gd name="T0" fmla="*/ 49 w 137"/>
                  <a:gd name="T1" fmla="*/ 5 h 114"/>
                  <a:gd name="T2" fmla="*/ 117 w 137"/>
                  <a:gd name="T3" fmla="*/ 48 h 114"/>
                  <a:gd name="T4" fmla="*/ 120 w 137"/>
                  <a:gd name="T5" fmla="*/ 99 h 114"/>
                  <a:gd name="T6" fmla="*/ 83 w 137"/>
                  <a:gd name="T7" fmla="*/ 102 h 114"/>
                  <a:gd name="T8" fmla="*/ 8 w 137"/>
                  <a:gd name="T9" fmla="*/ 14 h 114"/>
                  <a:gd name="T10" fmla="*/ 18 w 137"/>
                  <a:gd name="T11" fmla="*/ 0 h 114"/>
                  <a:gd name="T12" fmla="*/ 49 w 137"/>
                  <a:gd name="T13" fmla="*/ 5 h 114"/>
                  <a:gd name="T14" fmla="*/ 49 w 137"/>
                  <a:gd name="T15" fmla="*/ 5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7" h="114">
                    <a:moveTo>
                      <a:pt x="49" y="5"/>
                    </a:moveTo>
                    <a:cubicBezTo>
                      <a:pt x="71" y="19"/>
                      <a:pt x="95" y="32"/>
                      <a:pt x="117" y="48"/>
                    </a:cubicBezTo>
                    <a:cubicBezTo>
                      <a:pt x="137" y="63"/>
                      <a:pt x="137" y="81"/>
                      <a:pt x="120" y="99"/>
                    </a:cubicBezTo>
                    <a:cubicBezTo>
                      <a:pt x="109" y="112"/>
                      <a:pt x="95" y="114"/>
                      <a:pt x="83" y="102"/>
                    </a:cubicBezTo>
                    <a:cubicBezTo>
                      <a:pt x="57" y="74"/>
                      <a:pt x="33" y="44"/>
                      <a:pt x="8" y="14"/>
                    </a:cubicBezTo>
                    <a:cubicBezTo>
                      <a:pt x="0" y="4"/>
                      <a:pt x="9" y="0"/>
                      <a:pt x="18" y="0"/>
                    </a:cubicBezTo>
                    <a:cubicBezTo>
                      <a:pt x="29" y="1"/>
                      <a:pt x="39" y="4"/>
                      <a:pt x="49" y="5"/>
                    </a:cubicBezTo>
                    <a:cubicBezTo>
                      <a:pt x="49" y="5"/>
                      <a:pt x="49" y="5"/>
                      <a:pt x="49" y="5"/>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57">
                <a:extLst>
                  <a:ext uri="{FF2B5EF4-FFF2-40B4-BE49-F238E27FC236}">
                    <a16:creationId xmlns:a16="http://schemas.microsoft.com/office/drawing/2014/main" id="{C369357B-FB30-E4C9-B4FD-1DFA297C506D}"/>
                  </a:ext>
                </a:extLst>
              </p:cNvPr>
              <p:cNvSpPr>
                <a:spLocks/>
              </p:cNvSpPr>
              <p:nvPr/>
            </p:nvSpPr>
            <p:spPr bwMode="auto">
              <a:xfrm>
                <a:off x="9649889" y="1224331"/>
                <a:ext cx="37209" cy="42296"/>
              </a:xfrm>
              <a:custGeom>
                <a:avLst/>
                <a:gdLst>
                  <a:gd name="T0" fmla="*/ 95 w 95"/>
                  <a:gd name="T1" fmla="*/ 58 h 88"/>
                  <a:gd name="T2" fmla="*/ 75 w 95"/>
                  <a:gd name="T3" fmla="*/ 84 h 88"/>
                  <a:gd name="T4" fmla="*/ 44 w 95"/>
                  <a:gd name="T5" fmla="*/ 79 h 88"/>
                  <a:gd name="T6" fmla="*/ 6 w 95"/>
                  <a:gd name="T7" fmla="*/ 39 h 88"/>
                  <a:gd name="T8" fmla="*/ 3 w 95"/>
                  <a:gd name="T9" fmla="*/ 10 h 88"/>
                  <a:gd name="T10" fmla="*/ 29 w 95"/>
                  <a:gd name="T11" fmla="*/ 1 h 88"/>
                  <a:gd name="T12" fmla="*/ 95 w 95"/>
                  <a:gd name="T13" fmla="*/ 58 h 88"/>
                </a:gdLst>
                <a:ahLst/>
                <a:cxnLst>
                  <a:cxn ang="0">
                    <a:pos x="T0" y="T1"/>
                  </a:cxn>
                  <a:cxn ang="0">
                    <a:pos x="T2" y="T3"/>
                  </a:cxn>
                  <a:cxn ang="0">
                    <a:pos x="T4" y="T5"/>
                  </a:cxn>
                  <a:cxn ang="0">
                    <a:pos x="T6" y="T7"/>
                  </a:cxn>
                  <a:cxn ang="0">
                    <a:pos x="T8" y="T9"/>
                  </a:cxn>
                  <a:cxn ang="0">
                    <a:pos x="T10" y="T11"/>
                  </a:cxn>
                  <a:cxn ang="0">
                    <a:pos x="T12" y="T13"/>
                  </a:cxn>
                </a:cxnLst>
                <a:rect l="0" t="0" r="r" b="b"/>
                <a:pathLst>
                  <a:path w="95" h="88">
                    <a:moveTo>
                      <a:pt x="95" y="58"/>
                    </a:moveTo>
                    <a:cubicBezTo>
                      <a:pt x="88" y="67"/>
                      <a:pt x="84" y="80"/>
                      <a:pt x="75" y="84"/>
                    </a:cubicBezTo>
                    <a:cubicBezTo>
                      <a:pt x="67" y="88"/>
                      <a:pt x="52" y="85"/>
                      <a:pt x="44" y="79"/>
                    </a:cubicBezTo>
                    <a:cubicBezTo>
                      <a:pt x="30" y="68"/>
                      <a:pt x="16" y="54"/>
                      <a:pt x="6" y="39"/>
                    </a:cubicBezTo>
                    <a:cubicBezTo>
                      <a:pt x="1" y="32"/>
                      <a:pt x="0" y="18"/>
                      <a:pt x="3" y="10"/>
                    </a:cubicBezTo>
                    <a:cubicBezTo>
                      <a:pt x="7" y="4"/>
                      <a:pt x="20" y="0"/>
                      <a:pt x="29" y="1"/>
                    </a:cubicBezTo>
                    <a:cubicBezTo>
                      <a:pt x="64" y="2"/>
                      <a:pt x="91" y="26"/>
                      <a:pt x="95" y="58"/>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58">
                <a:extLst>
                  <a:ext uri="{FF2B5EF4-FFF2-40B4-BE49-F238E27FC236}">
                    <a16:creationId xmlns:a16="http://schemas.microsoft.com/office/drawing/2014/main" id="{8167631D-E0A8-7E9D-153B-25095CC5548D}"/>
                  </a:ext>
                </a:extLst>
              </p:cNvPr>
              <p:cNvSpPr>
                <a:spLocks/>
              </p:cNvSpPr>
              <p:nvPr/>
            </p:nvSpPr>
            <p:spPr bwMode="auto">
              <a:xfrm>
                <a:off x="9366861" y="996508"/>
                <a:ext cx="56606" cy="37009"/>
              </a:xfrm>
              <a:custGeom>
                <a:avLst/>
                <a:gdLst>
                  <a:gd name="T0" fmla="*/ 124 w 144"/>
                  <a:gd name="T1" fmla="*/ 0 h 77"/>
                  <a:gd name="T2" fmla="*/ 144 w 144"/>
                  <a:gd name="T3" fmla="*/ 21 h 77"/>
                  <a:gd name="T4" fmla="*/ 127 w 144"/>
                  <a:gd name="T5" fmla="*/ 36 h 77"/>
                  <a:gd name="T6" fmla="*/ 53 w 144"/>
                  <a:gd name="T7" fmla="*/ 71 h 77"/>
                  <a:gd name="T8" fmla="*/ 19 w 144"/>
                  <a:gd name="T9" fmla="*/ 76 h 77"/>
                  <a:gd name="T10" fmla="*/ 2 w 144"/>
                  <a:gd name="T11" fmla="*/ 59 h 77"/>
                  <a:gd name="T12" fmla="*/ 9 w 144"/>
                  <a:gd name="T13" fmla="*/ 41 h 77"/>
                  <a:gd name="T14" fmla="*/ 124 w 144"/>
                  <a:gd name="T15" fmla="*/ 0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77">
                    <a:moveTo>
                      <a:pt x="124" y="0"/>
                    </a:moveTo>
                    <a:cubicBezTo>
                      <a:pt x="130" y="7"/>
                      <a:pt x="137" y="14"/>
                      <a:pt x="144" y="21"/>
                    </a:cubicBezTo>
                    <a:cubicBezTo>
                      <a:pt x="138" y="26"/>
                      <a:pt x="133" y="33"/>
                      <a:pt x="127" y="36"/>
                    </a:cubicBezTo>
                    <a:cubicBezTo>
                      <a:pt x="103" y="49"/>
                      <a:pt x="78" y="61"/>
                      <a:pt x="53" y="71"/>
                    </a:cubicBezTo>
                    <a:cubicBezTo>
                      <a:pt x="42" y="75"/>
                      <a:pt x="30" y="77"/>
                      <a:pt x="19" y="76"/>
                    </a:cubicBezTo>
                    <a:cubicBezTo>
                      <a:pt x="12" y="75"/>
                      <a:pt x="5" y="66"/>
                      <a:pt x="2" y="59"/>
                    </a:cubicBezTo>
                    <a:cubicBezTo>
                      <a:pt x="0" y="54"/>
                      <a:pt x="5" y="42"/>
                      <a:pt x="9" y="41"/>
                    </a:cubicBezTo>
                    <a:cubicBezTo>
                      <a:pt x="46" y="27"/>
                      <a:pt x="83" y="14"/>
                      <a:pt x="124" y="0"/>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59">
                <a:extLst>
                  <a:ext uri="{FF2B5EF4-FFF2-40B4-BE49-F238E27FC236}">
                    <a16:creationId xmlns:a16="http://schemas.microsoft.com/office/drawing/2014/main" id="{35576951-75AC-F723-74A9-B5A90F87F0E9}"/>
                  </a:ext>
                </a:extLst>
              </p:cNvPr>
              <p:cNvSpPr>
                <a:spLocks/>
              </p:cNvSpPr>
              <p:nvPr/>
            </p:nvSpPr>
            <p:spPr bwMode="auto">
              <a:xfrm>
                <a:off x="9379132" y="966709"/>
                <a:ext cx="43147" cy="33164"/>
              </a:xfrm>
              <a:custGeom>
                <a:avLst/>
                <a:gdLst>
                  <a:gd name="T0" fmla="*/ 17 w 110"/>
                  <a:gd name="T1" fmla="*/ 69 h 69"/>
                  <a:gd name="T2" fmla="*/ 1 w 110"/>
                  <a:gd name="T3" fmla="*/ 51 h 69"/>
                  <a:gd name="T4" fmla="*/ 12 w 110"/>
                  <a:gd name="T5" fmla="*/ 29 h 69"/>
                  <a:gd name="T6" fmla="*/ 73 w 110"/>
                  <a:gd name="T7" fmla="*/ 5 h 69"/>
                  <a:gd name="T8" fmla="*/ 104 w 110"/>
                  <a:gd name="T9" fmla="*/ 20 h 69"/>
                  <a:gd name="T10" fmla="*/ 88 w 110"/>
                  <a:gd name="T11" fmla="*/ 42 h 69"/>
                  <a:gd name="T12" fmla="*/ 17 w 110"/>
                  <a:gd name="T13" fmla="*/ 69 h 69"/>
                </a:gdLst>
                <a:ahLst/>
                <a:cxnLst>
                  <a:cxn ang="0">
                    <a:pos x="T0" y="T1"/>
                  </a:cxn>
                  <a:cxn ang="0">
                    <a:pos x="T2" y="T3"/>
                  </a:cxn>
                  <a:cxn ang="0">
                    <a:pos x="T4" y="T5"/>
                  </a:cxn>
                  <a:cxn ang="0">
                    <a:pos x="T6" y="T7"/>
                  </a:cxn>
                  <a:cxn ang="0">
                    <a:pos x="T8" y="T9"/>
                  </a:cxn>
                  <a:cxn ang="0">
                    <a:pos x="T10" y="T11"/>
                  </a:cxn>
                  <a:cxn ang="0">
                    <a:pos x="T12" y="T13"/>
                  </a:cxn>
                </a:cxnLst>
                <a:rect l="0" t="0" r="r" b="b"/>
                <a:pathLst>
                  <a:path w="110" h="69">
                    <a:moveTo>
                      <a:pt x="17" y="69"/>
                    </a:moveTo>
                    <a:cubicBezTo>
                      <a:pt x="12" y="63"/>
                      <a:pt x="2" y="57"/>
                      <a:pt x="1" y="51"/>
                    </a:cubicBezTo>
                    <a:cubicBezTo>
                      <a:pt x="0" y="44"/>
                      <a:pt x="6" y="32"/>
                      <a:pt x="12" y="29"/>
                    </a:cubicBezTo>
                    <a:cubicBezTo>
                      <a:pt x="32" y="19"/>
                      <a:pt x="53" y="13"/>
                      <a:pt x="73" y="5"/>
                    </a:cubicBezTo>
                    <a:cubicBezTo>
                      <a:pt x="88" y="0"/>
                      <a:pt x="99" y="7"/>
                      <a:pt x="104" y="20"/>
                    </a:cubicBezTo>
                    <a:cubicBezTo>
                      <a:pt x="110" y="34"/>
                      <a:pt x="97" y="38"/>
                      <a:pt x="88" y="42"/>
                    </a:cubicBezTo>
                    <a:cubicBezTo>
                      <a:pt x="66" y="51"/>
                      <a:pt x="43" y="59"/>
                      <a:pt x="17" y="69"/>
                    </a:cubicBezTo>
                    <a:close/>
                  </a:path>
                </a:pathLst>
              </a:custGeom>
              <a:solidFill>
                <a:srgbClr val="007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4" name="图片 3">
            <a:extLst>
              <a:ext uri="{FF2B5EF4-FFF2-40B4-BE49-F238E27FC236}">
                <a16:creationId xmlns:a16="http://schemas.microsoft.com/office/drawing/2014/main" id="{3E46A7B8-1EBB-4B42-0785-A728E8967121}"/>
              </a:ext>
            </a:extLst>
          </p:cNvPr>
          <p:cNvPicPr>
            <a:picLocks noChangeAspect="1"/>
          </p:cNvPicPr>
          <p:nvPr/>
        </p:nvPicPr>
        <p:blipFill>
          <a:blip r:embed="rId3" cstate="print">
            <a:clrChange>
              <a:clrFrom>
                <a:srgbClr val="FFFFFF"/>
              </a:clrFrom>
              <a:clrTo>
                <a:srgbClr val="FFFFFF">
                  <a:alpha val="0"/>
                </a:srgbClr>
              </a:clrTo>
            </a:clrChange>
            <a:duotone>
              <a:prstClr val="black"/>
              <a:srgbClr val="007D36">
                <a:tint val="45000"/>
                <a:satMod val="400000"/>
              </a:srgbClr>
            </a:duotone>
            <a:extLst>
              <a:ext uri="{28A0092B-C50C-407E-A947-70E740481C1C}">
                <a14:useLocalDpi xmlns:a14="http://schemas.microsoft.com/office/drawing/2010/main" val="0"/>
              </a:ext>
            </a:extLst>
          </a:blip>
          <a:stretch>
            <a:fillRect/>
          </a:stretch>
        </p:blipFill>
        <p:spPr>
          <a:xfrm>
            <a:off x="4393610" y="5782538"/>
            <a:ext cx="3421791" cy="1052495"/>
          </a:xfrm>
          <a:prstGeom prst="rect">
            <a:avLst/>
          </a:prstGeom>
        </p:spPr>
      </p:pic>
    </p:spTree>
    <p:extLst>
      <p:ext uri="{BB962C8B-B14F-4D97-AF65-F5344CB8AC3E}">
        <p14:creationId xmlns:p14="http://schemas.microsoft.com/office/powerpoint/2010/main" val="717926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341200" y="188913"/>
            <a:ext cx="2230827" cy="536593"/>
            <a:chOff x="331788" y="2035175"/>
            <a:chExt cx="11231562" cy="2533651"/>
          </a:xfrm>
        </p:grpSpPr>
        <p:sp>
          <p:nvSpPr>
            <p:cNvPr id="138" name="Freeform 5"/>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6"/>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7"/>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8"/>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9"/>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0"/>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2"/>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3"/>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5"/>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Rectangle 16"/>
            <p:cNvSpPr>
              <a:spLocks noChangeArrowheads="1"/>
            </p:cNvSpPr>
            <p:nvPr/>
          </p:nvSpPr>
          <p:spPr bwMode="auto">
            <a:xfrm>
              <a:off x="6751638" y="4116388"/>
              <a:ext cx="6985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7"/>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8"/>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9"/>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20"/>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21"/>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22"/>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23"/>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24"/>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25"/>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26"/>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Rectangle 27"/>
            <p:cNvSpPr>
              <a:spLocks noChangeArrowheads="1"/>
            </p:cNvSpPr>
            <p:nvPr/>
          </p:nvSpPr>
          <p:spPr bwMode="auto">
            <a:xfrm>
              <a:off x="9848850" y="4116388"/>
              <a:ext cx="7620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8"/>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29"/>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30"/>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31"/>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Rectangle 32"/>
            <p:cNvSpPr>
              <a:spLocks noChangeArrowheads="1"/>
            </p:cNvSpPr>
            <p:nvPr/>
          </p:nvSpPr>
          <p:spPr bwMode="auto">
            <a:xfrm>
              <a:off x="10968038" y="4116388"/>
              <a:ext cx="68262"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33"/>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34"/>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35"/>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36"/>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37"/>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38"/>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39"/>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0"/>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1"/>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2"/>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3"/>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4"/>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5"/>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7"/>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8"/>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9"/>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50"/>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51"/>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52"/>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53"/>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54"/>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55"/>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56"/>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57"/>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58"/>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59"/>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60"/>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61"/>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62"/>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63"/>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64"/>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65"/>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66"/>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67"/>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68"/>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69"/>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70"/>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71"/>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72"/>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73"/>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74"/>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75"/>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76"/>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77"/>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78"/>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79"/>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80"/>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81"/>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2" name="矩形 21">
            <a:extLst>
              <a:ext uri="{FF2B5EF4-FFF2-40B4-BE49-F238E27FC236}">
                <a16:creationId xmlns:a16="http://schemas.microsoft.com/office/drawing/2014/main" id="{CCA8D075-26DB-4301-A4D4-8EC833B82C01}"/>
              </a:ext>
            </a:extLst>
          </p:cNvPr>
          <p:cNvSpPr/>
          <p:nvPr/>
        </p:nvSpPr>
        <p:spPr>
          <a:xfrm>
            <a:off x="2144465" y="1982360"/>
            <a:ext cx="7958056" cy="1558568"/>
          </a:xfrm>
          <a:prstGeom prst="rect">
            <a:avLst/>
          </a:prstGeom>
        </p:spPr>
        <p:txBody>
          <a:bodyPr wrap="square">
            <a:spAutoFit/>
          </a:bodyPr>
          <a:lstStyle/>
          <a:p>
            <a:pPr algn="ctr">
              <a:lnSpc>
                <a:spcPct val="150000"/>
              </a:lnSpc>
              <a:tabLst>
                <a:tab pos="4800600" algn="l"/>
                <a:tab pos="4914900" algn="l"/>
              </a:tabLst>
            </a:pPr>
            <a:r>
              <a:rPr lang="zh-CN" altLang="en-US" sz="7200" b="1" dirty="0">
                <a:solidFill>
                  <a:srgbClr val="007D36"/>
                </a:solidFill>
                <a:latin typeface="微软雅黑" panose="020B0503020204020204" pitchFamily="34" charset="-122"/>
                <a:ea typeface="微软雅黑" panose="020B0503020204020204" pitchFamily="34" charset="-122"/>
              </a:rPr>
              <a:t>操作系统</a:t>
            </a:r>
            <a:r>
              <a:rPr lang="en-US" altLang="zh-CN" sz="7200" b="1" dirty="0">
                <a:solidFill>
                  <a:srgbClr val="007D36"/>
                </a:solidFill>
                <a:latin typeface="微软雅黑" panose="020B0503020204020204" pitchFamily="34" charset="-122"/>
                <a:ea typeface="微软雅黑" panose="020B0503020204020204" pitchFamily="34" charset="-122"/>
              </a:rPr>
              <a:t>A</a:t>
            </a:r>
            <a:r>
              <a:rPr lang="zh-CN" altLang="en-US" sz="7200" b="1" dirty="0">
                <a:solidFill>
                  <a:srgbClr val="007D36"/>
                </a:solidFill>
                <a:latin typeface="微软雅黑" panose="020B0503020204020204" pitchFamily="34" charset="-122"/>
                <a:ea typeface="微软雅黑" panose="020B0503020204020204" pitchFamily="34" charset="-122"/>
              </a:rPr>
              <a:t>实验</a:t>
            </a:r>
          </a:p>
        </p:txBody>
      </p:sp>
      <p:sp>
        <p:nvSpPr>
          <p:cNvPr id="112" name="矩形 111">
            <a:extLst>
              <a:ext uri="{FF2B5EF4-FFF2-40B4-BE49-F238E27FC236}">
                <a16:creationId xmlns:a16="http://schemas.microsoft.com/office/drawing/2014/main" id="{B6421BC8-F7B2-4D01-8A91-2ED87CFA72B9}"/>
              </a:ext>
            </a:extLst>
          </p:cNvPr>
          <p:cNvSpPr/>
          <p:nvPr/>
        </p:nvSpPr>
        <p:spPr>
          <a:xfrm>
            <a:off x="2572027" y="3998111"/>
            <a:ext cx="7283273" cy="825419"/>
          </a:xfrm>
          <a:prstGeom prst="rect">
            <a:avLst/>
          </a:prstGeom>
        </p:spPr>
        <p:txBody>
          <a:bodyPr wrap="square">
            <a:spAutoFit/>
          </a:bodyPr>
          <a:lstStyle/>
          <a:p>
            <a:pPr algn="ctr">
              <a:lnSpc>
                <a:spcPct val="150000"/>
              </a:lnSpc>
              <a:tabLst>
                <a:tab pos="4800600" algn="l"/>
                <a:tab pos="4914900" algn="l"/>
              </a:tabLst>
            </a:pPr>
            <a:r>
              <a:rPr lang="zh-CN" altLang="en-US" sz="3600" b="1" dirty="0">
                <a:solidFill>
                  <a:srgbClr val="007D36"/>
                </a:solidFill>
                <a:latin typeface="微软雅黑" panose="020B0503020204020204" pitchFamily="34" charset="-122"/>
                <a:ea typeface="微软雅黑" panose="020B0503020204020204" pitchFamily="34" charset="-122"/>
              </a:rPr>
              <a:t>倪福川</a:t>
            </a:r>
          </a:p>
        </p:txBody>
      </p:sp>
      <p:sp>
        <p:nvSpPr>
          <p:cNvPr id="113" name="矩形 112">
            <a:extLst>
              <a:ext uri="{FF2B5EF4-FFF2-40B4-BE49-F238E27FC236}">
                <a16:creationId xmlns:a16="http://schemas.microsoft.com/office/drawing/2014/main" id="{91201745-609A-4B94-9F19-7CB463FCB2BD}"/>
              </a:ext>
            </a:extLst>
          </p:cNvPr>
          <p:cNvSpPr/>
          <p:nvPr/>
        </p:nvSpPr>
        <p:spPr>
          <a:xfrm>
            <a:off x="2741849" y="5411331"/>
            <a:ext cx="7283273" cy="825419"/>
          </a:xfrm>
          <a:prstGeom prst="rect">
            <a:avLst/>
          </a:prstGeom>
        </p:spPr>
        <p:txBody>
          <a:bodyPr wrap="square">
            <a:spAutoFit/>
          </a:bodyPr>
          <a:lstStyle/>
          <a:p>
            <a:pPr algn="ctr">
              <a:lnSpc>
                <a:spcPct val="150000"/>
              </a:lnSpc>
              <a:tabLst>
                <a:tab pos="4800600" algn="l"/>
                <a:tab pos="4914900" algn="l"/>
              </a:tabLst>
            </a:pPr>
            <a:r>
              <a:rPr lang="zh-CN" altLang="en-US" sz="3600" dirty="0">
                <a:solidFill>
                  <a:srgbClr val="007D36"/>
                </a:solidFill>
                <a:latin typeface="微软雅黑" panose="020B0503020204020204" pitchFamily="34" charset="-122"/>
                <a:ea typeface="微软雅黑" panose="020B0503020204020204" pitchFamily="34" charset="-122"/>
              </a:rPr>
              <a:t>信息学院 大数据科学系</a:t>
            </a:r>
          </a:p>
        </p:txBody>
      </p:sp>
      <p:sp>
        <p:nvSpPr>
          <p:cNvPr id="23" name="日期占位符 22">
            <a:extLst>
              <a:ext uri="{FF2B5EF4-FFF2-40B4-BE49-F238E27FC236}">
                <a16:creationId xmlns:a16="http://schemas.microsoft.com/office/drawing/2014/main" id="{C028F87F-9124-4D5A-B355-FD5605D3B8F3}"/>
              </a:ext>
            </a:extLst>
          </p:cNvPr>
          <p:cNvSpPr>
            <a:spLocks noGrp="1"/>
          </p:cNvSpPr>
          <p:nvPr>
            <p:ph type="dt" sz="half" idx="10"/>
          </p:nvPr>
        </p:nvSpPr>
        <p:spPr/>
        <p:txBody>
          <a:bodyPr/>
          <a:lstStyle/>
          <a:p>
            <a:fld id="{304B5EA4-6447-43FA-AF12-DAD13F3D905D}" type="datetime2">
              <a:rPr lang="zh-CN" altLang="en-US" smtClean="0"/>
              <a:t>2022年9月15日</a:t>
            </a:fld>
            <a:endParaRPr lang="zh-CN" altLang="en-US"/>
          </a:p>
        </p:txBody>
      </p:sp>
      <p:sp>
        <p:nvSpPr>
          <p:cNvPr id="24" name="灯片编号占位符 23">
            <a:extLst>
              <a:ext uri="{FF2B5EF4-FFF2-40B4-BE49-F238E27FC236}">
                <a16:creationId xmlns:a16="http://schemas.microsoft.com/office/drawing/2014/main" id="{35CC3899-622B-4841-9F45-315DC97B6732}"/>
              </a:ext>
            </a:extLst>
          </p:cNvPr>
          <p:cNvSpPr>
            <a:spLocks noGrp="1"/>
          </p:cNvSpPr>
          <p:nvPr>
            <p:ph type="sldNum" sz="quarter" idx="12"/>
          </p:nvPr>
        </p:nvSpPr>
        <p:spPr/>
        <p:txBody>
          <a:bodyPr/>
          <a:lstStyle/>
          <a:p>
            <a:fld id="{42869E5F-75D2-4094-94EE-8F91CC9A6EB9}" type="slidenum">
              <a:rPr lang="zh-CN" altLang="en-US" smtClean="0"/>
              <a:t>2</a:t>
            </a:fld>
            <a:endParaRPr lang="zh-CN" altLang="en-US"/>
          </a:p>
        </p:txBody>
      </p:sp>
      <p:grpSp>
        <p:nvGrpSpPr>
          <p:cNvPr id="106" name="组合 105"/>
          <p:cNvGrpSpPr/>
          <p:nvPr/>
        </p:nvGrpSpPr>
        <p:grpSpPr>
          <a:xfrm>
            <a:off x="11125466" y="265507"/>
            <a:ext cx="908447" cy="2064468"/>
            <a:chOff x="10405389" y="316351"/>
            <a:chExt cx="908447" cy="2064468"/>
          </a:xfrm>
        </p:grpSpPr>
        <p:grpSp>
          <p:nvGrpSpPr>
            <p:cNvPr id="107" name="组合 106"/>
            <p:cNvGrpSpPr/>
            <p:nvPr/>
          </p:nvGrpSpPr>
          <p:grpSpPr>
            <a:xfrm>
              <a:off x="10405389" y="701096"/>
              <a:ext cx="361373" cy="1679723"/>
              <a:chOff x="11394622" y="701096"/>
              <a:chExt cx="361373" cy="1679723"/>
            </a:xfrm>
          </p:grpSpPr>
          <p:sp>
            <p:nvSpPr>
              <p:cNvPr id="127" name="Freeform 6"/>
              <p:cNvSpPr>
                <a:spLocks/>
              </p:cNvSpPr>
              <p:nvPr/>
            </p:nvSpPr>
            <p:spPr bwMode="auto">
              <a:xfrm>
                <a:off x="11394622" y="2133160"/>
                <a:ext cx="361373" cy="247659"/>
              </a:xfrm>
              <a:custGeom>
                <a:avLst/>
                <a:gdLst>
                  <a:gd name="T0" fmla="*/ 569 w 569"/>
                  <a:gd name="T1" fmla="*/ 312 h 389"/>
                  <a:gd name="T2" fmla="*/ 546 w 569"/>
                  <a:gd name="T3" fmla="*/ 318 h 389"/>
                  <a:gd name="T4" fmla="*/ 506 w 569"/>
                  <a:gd name="T5" fmla="*/ 349 h 389"/>
                  <a:gd name="T6" fmla="*/ 439 w 569"/>
                  <a:gd name="T7" fmla="*/ 381 h 389"/>
                  <a:gd name="T8" fmla="*/ 319 w 569"/>
                  <a:gd name="T9" fmla="*/ 320 h 389"/>
                  <a:gd name="T10" fmla="*/ 263 w 569"/>
                  <a:gd name="T11" fmla="*/ 272 h 389"/>
                  <a:gd name="T12" fmla="*/ 208 w 569"/>
                  <a:gd name="T13" fmla="*/ 224 h 389"/>
                  <a:gd name="T14" fmla="*/ 7 w 569"/>
                  <a:gd name="T15" fmla="*/ 381 h 389"/>
                  <a:gd name="T16" fmla="*/ 0 w 569"/>
                  <a:gd name="T17" fmla="*/ 373 h 389"/>
                  <a:gd name="T18" fmla="*/ 16 w 569"/>
                  <a:gd name="T19" fmla="*/ 354 h 389"/>
                  <a:gd name="T20" fmla="*/ 220 w 569"/>
                  <a:gd name="T21" fmla="*/ 81 h 389"/>
                  <a:gd name="T22" fmla="*/ 241 w 569"/>
                  <a:gd name="T23" fmla="*/ 20 h 389"/>
                  <a:gd name="T24" fmla="*/ 264 w 569"/>
                  <a:gd name="T25" fmla="*/ 5 h 389"/>
                  <a:gd name="T26" fmla="*/ 304 w 569"/>
                  <a:gd name="T27" fmla="*/ 24 h 389"/>
                  <a:gd name="T28" fmla="*/ 315 w 569"/>
                  <a:gd name="T29" fmla="*/ 90 h 389"/>
                  <a:gd name="T30" fmla="*/ 253 w 569"/>
                  <a:gd name="T31" fmla="*/ 163 h 389"/>
                  <a:gd name="T32" fmla="*/ 308 w 569"/>
                  <a:gd name="T33" fmla="*/ 204 h 389"/>
                  <a:gd name="T34" fmla="*/ 524 w 569"/>
                  <a:gd name="T35" fmla="*/ 289 h 389"/>
                  <a:gd name="T36" fmla="*/ 569 w 569"/>
                  <a:gd name="T37" fmla="*/ 304 h 389"/>
                  <a:gd name="T38" fmla="*/ 569 w 569"/>
                  <a:gd name="T39" fmla="*/ 312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9" h="389">
                    <a:moveTo>
                      <a:pt x="569" y="312"/>
                    </a:moveTo>
                    <a:cubicBezTo>
                      <a:pt x="561" y="314"/>
                      <a:pt x="554" y="317"/>
                      <a:pt x="546" y="318"/>
                    </a:cubicBezTo>
                    <a:cubicBezTo>
                      <a:pt x="526" y="320"/>
                      <a:pt x="514" y="331"/>
                      <a:pt x="506" y="349"/>
                    </a:cubicBezTo>
                    <a:cubicBezTo>
                      <a:pt x="492" y="379"/>
                      <a:pt x="472" y="389"/>
                      <a:pt x="439" y="381"/>
                    </a:cubicBezTo>
                    <a:cubicBezTo>
                      <a:pt x="394" y="371"/>
                      <a:pt x="355" y="348"/>
                      <a:pt x="319" y="320"/>
                    </a:cubicBezTo>
                    <a:cubicBezTo>
                      <a:pt x="300" y="305"/>
                      <a:pt x="282" y="288"/>
                      <a:pt x="263" y="272"/>
                    </a:cubicBezTo>
                    <a:cubicBezTo>
                      <a:pt x="245" y="256"/>
                      <a:pt x="227" y="241"/>
                      <a:pt x="208" y="224"/>
                    </a:cubicBezTo>
                    <a:cubicBezTo>
                      <a:pt x="157" y="292"/>
                      <a:pt x="87" y="344"/>
                      <a:pt x="7" y="381"/>
                    </a:cubicBezTo>
                    <a:cubicBezTo>
                      <a:pt x="4" y="378"/>
                      <a:pt x="2" y="376"/>
                      <a:pt x="0" y="373"/>
                    </a:cubicBezTo>
                    <a:cubicBezTo>
                      <a:pt x="5" y="366"/>
                      <a:pt x="10" y="360"/>
                      <a:pt x="16" y="354"/>
                    </a:cubicBezTo>
                    <a:cubicBezTo>
                      <a:pt x="93" y="269"/>
                      <a:pt x="161" y="178"/>
                      <a:pt x="220" y="81"/>
                    </a:cubicBezTo>
                    <a:cubicBezTo>
                      <a:pt x="231" y="63"/>
                      <a:pt x="237" y="40"/>
                      <a:pt x="241" y="20"/>
                    </a:cubicBezTo>
                    <a:cubicBezTo>
                      <a:pt x="245" y="4"/>
                      <a:pt x="251" y="0"/>
                      <a:pt x="264" y="5"/>
                    </a:cubicBezTo>
                    <a:cubicBezTo>
                      <a:pt x="278" y="10"/>
                      <a:pt x="291" y="17"/>
                      <a:pt x="304" y="24"/>
                    </a:cubicBezTo>
                    <a:cubicBezTo>
                      <a:pt x="330" y="40"/>
                      <a:pt x="334" y="67"/>
                      <a:pt x="315" y="90"/>
                    </a:cubicBezTo>
                    <a:cubicBezTo>
                      <a:pt x="295" y="114"/>
                      <a:pt x="275" y="137"/>
                      <a:pt x="253" y="163"/>
                    </a:cubicBezTo>
                    <a:cubicBezTo>
                      <a:pt x="272" y="178"/>
                      <a:pt x="290" y="192"/>
                      <a:pt x="308" y="204"/>
                    </a:cubicBezTo>
                    <a:cubicBezTo>
                      <a:pt x="374" y="249"/>
                      <a:pt x="447" y="274"/>
                      <a:pt x="524" y="289"/>
                    </a:cubicBezTo>
                    <a:cubicBezTo>
                      <a:pt x="540" y="291"/>
                      <a:pt x="554" y="299"/>
                      <a:pt x="569" y="304"/>
                    </a:cubicBezTo>
                    <a:cubicBezTo>
                      <a:pt x="569" y="307"/>
                      <a:pt x="569" y="309"/>
                      <a:pt x="569" y="3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8" name="Freeform 9"/>
              <p:cNvSpPr>
                <a:spLocks noEditPoints="1"/>
              </p:cNvSpPr>
              <p:nvPr/>
            </p:nvSpPr>
            <p:spPr bwMode="auto">
              <a:xfrm>
                <a:off x="11406256" y="701096"/>
                <a:ext cx="342537" cy="310446"/>
              </a:xfrm>
              <a:custGeom>
                <a:avLst/>
                <a:gdLst>
                  <a:gd name="T0" fmla="*/ 309 w 540"/>
                  <a:gd name="T1" fmla="*/ 137 h 487"/>
                  <a:gd name="T2" fmla="*/ 400 w 540"/>
                  <a:gd name="T3" fmla="*/ 120 h 487"/>
                  <a:gd name="T4" fmla="*/ 465 w 540"/>
                  <a:gd name="T5" fmla="*/ 161 h 487"/>
                  <a:gd name="T6" fmla="*/ 446 w 540"/>
                  <a:gd name="T7" fmla="*/ 186 h 487"/>
                  <a:gd name="T8" fmla="*/ 373 w 540"/>
                  <a:gd name="T9" fmla="*/ 193 h 487"/>
                  <a:gd name="T10" fmla="*/ 390 w 540"/>
                  <a:gd name="T11" fmla="*/ 288 h 487"/>
                  <a:gd name="T12" fmla="*/ 364 w 540"/>
                  <a:gd name="T13" fmla="*/ 367 h 487"/>
                  <a:gd name="T14" fmla="*/ 414 w 540"/>
                  <a:gd name="T15" fmla="*/ 364 h 487"/>
                  <a:gd name="T16" fmla="*/ 457 w 540"/>
                  <a:gd name="T17" fmla="*/ 360 h 487"/>
                  <a:gd name="T18" fmla="*/ 533 w 540"/>
                  <a:gd name="T19" fmla="*/ 411 h 487"/>
                  <a:gd name="T20" fmla="*/ 508 w 540"/>
                  <a:gd name="T21" fmla="*/ 445 h 487"/>
                  <a:gd name="T22" fmla="*/ 412 w 540"/>
                  <a:gd name="T23" fmla="*/ 440 h 487"/>
                  <a:gd name="T24" fmla="*/ 81 w 540"/>
                  <a:gd name="T25" fmla="*/ 478 h 487"/>
                  <a:gd name="T26" fmla="*/ 30 w 540"/>
                  <a:gd name="T27" fmla="*/ 462 h 487"/>
                  <a:gd name="T28" fmla="*/ 11 w 540"/>
                  <a:gd name="T29" fmla="*/ 439 h 487"/>
                  <a:gd name="T30" fmla="*/ 22 w 540"/>
                  <a:gd name="T31" fmla="*/ 406 h 487"/>
                  <a:gd name="T32" fmla="*/ 91 w 540"/>
                  <a:gd name="T33" fmla="*/ 393 h 487"/>
                  <a:gd name="T34" fmla="*/ 178 w 540"/>
                  <a:gd name="T35" fmla="*/ 381 h 487"/>
                  <a:gd name="T36" fmla="*/ 161 w 540"/>
                  <a:gd name="T37" fmla="*/ 236 h 487"/>
                  <a:gd name="T38" fmla="*/ 99 w 540"/>
                  <a:gd name="T39" fmla="*/ 185 h 487"/>
                  <a:gd name="T40" fmla="*/ 119 w 540"/>
                  <a:gd name="T41" fmla="*/ 165 h 487"/>
                  <a:gd name="T42" fmla="*/ 254 w 540"/>
                  <a:gd name="T43" fmla="*/ 142 h 487"/>
                  <a:gd name="T44" fmla="*/ 213 w 540"/>
                  <a:gd name="T45" fmla="*/ 31 h 487"/>
                  <a:gd name="T46" fmla="*/ 213 w 540"/>
                  <a:gd name="T47" fmla="*/ 6 h 487"/>
                  <a:gd name="T48" fmla="*/ 241 w 540"/>
                  <a:gd name="T49" fmla="*/ 2 h 487"/>
                  <a:gd name="T50" fmla="*/ 309 w 540"/>
                  <a:gd name="T51" fmla="*/ 137 h 487"/>
                  <a:gd name="T52" fmla="*/ 195 w 540"/>
                  <a:gd name="T53" fmla="*/ 220 h 487"/>
                  <a:gd name="T54" fmla="*/ 229 w 540"/>
                  <a:gd name="T55" fmla="*/ 330 h 487"/>
                  <a:gd name="T56" fmla="*/ 229 w 540"/>
                  <a:gd name="T57" fmla="*/ 378 h 487"/>
                  <a:gd name="T58" fmla="*/ 283 w 540"/>
                  <a:gd name="T59" fmla="*/ 374 h 487"/>
                  <a:gd name="T60" fmla="*/ 303 w 540"/>
                  <a:gd name="T61" fmla="*/ 356 h 487"/>
                  <a:gd name="T62" fmla="*/ 317 w 540"/>
                  <a:gd name="T63" fmla="*/ 272 h 487"/>
                  <a:gd name="T64" fmla="*/ 322 w 540"/>
                  <a:gd name="T65" fmla="*/ 192 h 487"/>
                  <a:gd name="T66" fmla="*/ 195 w 540"/>
                  <a:gd name="T67" fmla="*/ 22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0" h="487">
                    <a:moveTo>
                      <a:pt x="309" y="137"/>
                    </a:moveTo>
                    <a:cubicBezTo>
                      <a:pt x="342" y="131"/>
                      <a:pt x="371" y="126"/>
                      <a:pt x="400" y="120"/>
                    </a:cubicBezTo>
                    <a:cubicBezTo>
                      <a:pt x="422" y="115"/>
                      <a:pt x="461" y="140"/>
                      <a:pt x="465" y="161"/>
                    </a:cubicBezTo>
                    <a:cubicBezTo>
                      <a:pt x="467" y="176"/>
                      <a:pt x="460" y="184"/>
                      <a:pt x="446" y="186"/>
                    </a:cubicBezTo>
                    <a:cubicBezTo>
                      <a:pt x="423" y="188"/>
                      <a:pt x="401" y="190"/>
                      <a:pt x="373" y="193"/>
                    </a:cubicBezTo>
                    <a:cubicBezTo>
                      <a:pt x="410" y="221"/>
                      <a:pt x="400" y="255"/>
                      <a:pt x="390" y="288"/>
                    </a:cubicBezTo>
                    <a:cubicBezTo>
                      <a:pt x="383" y="313"/>
                      <a:pt x="374" y="338"/>
                      <a:pt x="364" y="367"/>
                    </a:cubicBezTo>
                    <a:cubicBezTo>
                      <a:pt x="382" y="366"/>
                      <a:pt x="398" y="365"/>
                      <a:pt x="414" y="364"/>
                    </a:cubicBezTo>
                    <a:cubicBezTo>
                      <a:pt x="428" y="363"/>
                      <a:pt x="443" y="361"/>
                      <a:pt x="457" y="360"/>
                    </a:cubicBezTo>
                    <a:cubicBezTo>
                      <a:pt x="498" y="358"/>
                      <a:pt x="520" y="373"/>
                      <a:pt x="533" y="411"/>
                    </a:cubicBezTo>
                    <a:cubicBezTo>
                      <a:pt x="540" y="434"/>
                      <a:pt x="533" y="446"/>
                      <a:pt x="508" y="445"/>
                    </a:cubicBezTo>
                    <a:cubicBezTo>
                      <a:pt x="476" y="445"/>
                      <a:pt x="444" y="441"/>
                      <a:pt x="412" y="440"/>
                    </a:cubicBezTo>
                    <a:cubicBezTo>
                      <a:pt x="300" y="437"/>
                      <a:pt x="189" y="444"/>
                      <a:pt x="81" y="478"/>
                    </a:cubicBezTo>
                    <a:cubicBezTo>
                      <a:pt x="52" y="487"/>
                      <a:pt x="48" y="485"/>
                      <a:pt x="30" y="462"/>
                    </a:cubicBezTo>
                    <a:cubicBezTo>
                      <a:pt x="23" y="455"/>
                      <a:pt x="17" y="447"/>
                      <a:pt x="11" y="439"/>
                    </a:cubicBezTo>
                    <a:cubicBezTo>
                      <a:pt x="0" y="422"/>
                      <a:pt x="3" y="411"/>
                      <a:pt x="22" y="406"/>
                    </a:cubicBezTo>
                    <a:cubicBezTo>
                      <a:pt x="44" y="400"/>
                      <a:pt x="68" y="397"/>
                      <a:pt x="91" y="393"/>
                    </a:cubicBezTo>
                    <a:cubicBezTo>
                      <a:pt x="119" y="389"/>
                      <a:pt x="147" y="385"/>
                      <a:pt x="178" y="381"/>
                    </a:cubicBezTo>
                    <a:cubicBezTo>
                      <a:pt x="172" y="332"/>
                      <a:pt x="167" y="284"/>
                      <a:pt x="161" y="236"/>
                    </a:cubicBezTo>
                    <a:cubicBezTo>
                      <a:pt x="134" y="234"/>
                      <a:pt x="105" y="210"/>
                      <a:pt x="99" y="185"/>
                    </a:cubicBezTo>
                    <a:cubicBezTo>
                      <a:pt x="94" y="168"/>
                      <a:pt x="107" y="167"/>
                      <a:pt x="119" y="165"/>
                    </a:cubicBezTo>
                    <a:cubicBezTo>
                      <a:pt x="164" y="158"/>
                      <a:pt x="209" y="150"/>
                      <a:pt x="254" y="142"/>
                    </a:cubicBezTo>
                    <a:cubicBezTo>
                      <a:pt x="240" y="104"/>
                      <a:pt x="226" y="68"/>
                      <a:pt x="213" y="31"/>
                    </a:cubicBezTo>
                    <a:cubicBezTo>
                      <a:pt x="210" y="23"/>
                      <a:pt x="209" y="9"/>
                      <a:pt x="213" y="6"/>
                    </a:cubicBezTo>
                    <a:cubicBezTo>
                      <a:pt x="220" y="1"/>
                      <a:pt x="232" y="0"/>
                      <a:pt x="241" y="2"/>
                    </a:cubicBezTo>
                    <a:cubicBezTo>
                      <a:pt x="303" y="16"/>
                      <a:pt x="331" y="70"/>
                      <a:pt x="309" y="137"/>
                    </a:cubicBezTo>
                    <a:close/>
                    <a:moveTo>
                      <a:pt x="195" y="220"/>
                    </a:moveTo>
                    <a:cubicBezTo>
                      <a:pt x="230" y="269"/>
                      <a:pt x="230" y="269"/>
                      <a:pt x="229" y="330"/>
                    </a:cubicBezTo>
                    <a:cubicBezTo>
                      <a:pt x="228" y="345"/>
                      <a:pt x="229" y="360"/>
                      <a:pt x="229" y="378"/>
                    </a:cubicBezTo>
                    <a:cubicBezTo>
                      <a:pt x="247" y="376"/>
                      <a:pt x="265" y="374"/>
                      <a:pt x="283" y="374"/>
                    </a:cubicBezTo>
                    <a:cubicBezTo>
                      <a:pt x="295" y="373"/>
                      <a:pt x="301" y="368"/>
                      <a:pt x="303" y="356"/>
                    </a:cubicBezTo>
                    <a:cubicBezTo>
                      <a:pt x="308" y="328"/>
                      <a:pt x="314" y="300"/>
                      <a:pt x="317" y="272"/>
                    </a:cubicBezTo>
                    <a:cubicBezTo>
                      <a:pt x="320" y="247"/>
                      <a:pt x="320" y="222"/>
                      <a:pt x="322" y="192"/>
                    </a:cubicBezTo>
                    <a:cubicBezTo>
                      <a:pt x="276" y="202"/>
                      <a:pt x="237" y="211"/>
                      <a:pt x="195" y="2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9" name="Freeform 11"/>
              <p:cNvSpPr>
                <a:spLocks/>
              </p:cNvSpPr>
              <p:nvPr/>
            </p:nvSpPr>
            <p:spPr bwMode="auto">
              <a:xfrm>
                <a:off x="11448812" y="1161766"/>
                <a:ext cx="299981" cy="315330"/>
              </a:xfrm>
              <a:custGeom>
                <a:avLst/>
                <a:gdLst>
                  <a:gd name="T0" fmla="*/ 398 w 473"/>
                  <a:gd name="T1" fmla="*/ 279 h 495"/>
                  <a:gd name="T2" fmla="*/ 407 w 473"/>
                  <a:gd name="T3" fmla="*/ 308 h 495"/>
                  <a:gd name="T4" fmla="*/ 441 w 473"/>
                  <a:gd name="T5" fmla="*/ 363 h 495"/>
                  <a:gd name="T6" fmla="*/ 438 w 473"/>
                  <a:gd name="T7" fmla="*/ 441 h 495"/>
                  <a:gd name="T8" fmla="*/ 340 w 473"/>
                  <a:gd name="T9" fmla="*/ 477 h 495"/>
                  <a:gd name="T10" fmla="*/ 88 w 473"/>
                  <a:gd name="T11" fmla="*/ 480 h 495"/>
                  <a:gd name="T12" fmla="*/ 7 w 473"/>
                  <a:gd name="T13" fmla="*/ 377 h 495"/>
                  <a:gd name="T14" fmla="*/ 21 w 473"/>
                  <a:gd name="T15" fmla="*/ 245 h 495"/>
                  <a:gd name="T16" fmla="*/ 22 w 473"/>
                  <a:gd name="T17" fmla="*/ 196 h 495"/>
                  <a:gd name="T18" fmla="*/ 52 w 473"/>
                  <a:gd name="T19" fmla="*/ 173 h 495"/>
                  <a:gd name="T20" fmla="*/ 151 w 473"/>
                  <a:gd name="T21" fmla="*/ 173 h 495"/>
                  <a:gd name="T22" fmla="*/ 177 w 473"/>
                  <a:gd name="T23" fmla="*/ 148 h 495"/>
                  <a:gd name="T24" fmla="*/ 188 w 473"/>
                  <a:gd name="T25" fmla="*/ 83 h 495"/>
                  <a:gd name="T26" fmla="*/ 171 w 473"/>
                  <a:gd name="T27" fmla="*/ 86 h 495"/>
                  <a:gd name="T28" fmla="*/ 124 w 473"/>
                  <a:gd name="T29" fmla="*/ 98 h 495"/>
                  <a:gd name="T30" fmla="*/ 45 w 473"/>
                  <a:gd name="T31" fmla="*/ 46 h 495"/>
                  <a:gd name="T32" fmla="*/ 69 w 473"/>
                  <a:gd name="T33" fmla="*/ 21 h 495"/>
                  <a:gd name="T34" fmla="*/ 160 w 473"/>
                  <a:gd name="T35" fmla="*/ 14 h 495"/>
                  <a:gd name="T36" fmla="*/ 214 w 473"/>
                  <a:gd name="T37" fmla="*/ 3 h 495"/>
                  <a:gd name="T38" fmla="*/ 233 w 473"/>
                  <a:gd name="T39" fmla="*/ 2 h 495"/>
                  <a:gd name="T40" fmla="*/ 278 w 473"/>
                  <a:gd name="T41" fmla="*/ 104 h 495"/>
                  <a:gd name="T42" fmla="*/ 246 w 473"/>
                  <a:gd name="T43" fmla="*/ 196 h 495"/>
                  <a:gd name="T44" fmla="*/ 184 w 473"/>
                  <a:gd name="T45" fmla="*/ 234 h 495"/>
                  <a:gd name="T46" fmla="*/ 104 w 473"/>
                  <a:gd name="T47" fmla="*/ 232 h 495"/>
                  <a:gd name="T48" fmla="*/ 83 w 473"/>
                  <a:gd name="T49" fmla="*/ 251 h 495"/>
                  <a:gd name="T50" fmla="*/ 76 w 473"/>
                  <a:gd name="T51" fmla="*/ 369 h 495"/>
                  <a:gd name="T52" fmla="*/ 100 w 473"/>
                  <a:gd name="T53" fmla="*/ 398 h 495"/>
                  <a:gd name="T54" fmla="*/ 143 w 473"/>
                  <a:gd name="T55" fmla="*/ 402 h 495"/>
                  <a:gd name="T56" fmla="*/ 328 w 473"/>
                  <a:gd name="T57" fmla="*/ 387 h 495"/>
                  <a:gd name="T58" fmla="*/ 385 w 473"/>
                  <a:gd name="T59" fmla="*/ 318 h 495"/>
                  <a:gd name="T60" fmla="*/ 389 w 473"/>
                  <a:gd name="T61" fmla="*/ 280 h 495"/>
                  <a:gd name="T62" fmla="*/ 398 w 473"/>
                  <a:gd name="T63" fmla="*/ 279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3" h="495">
                    <a:moveTo>
                      <a:pt x="398" y="279"/>
                    </a:moveTo>
                    <a:cubicBezTo>
                      <a:pt x="401" y="289"/>
                      <a:pt x="407" y="298"/>
                      <a:pt x="407" y="308"/>
                    </a:cubicBezTo>
                    <a:cubicBezTo>
                      <a:pt x="408" y="333"/>
                      <a:pt x="416" y="351"/>
                      <a:pt x="441" y="363"/>
                    </a:cubicBezTo>
                    <a:cubicBezTo>
                      <a:pt x="473" y="379"/>
                      <a:pt x="472" y="424"/>
                      <a:pt x="438" y="441"/>
                    </a:cubicBezTo>
                    <a:cubicBezTo>
                      <a:pt x="408" y="457"/>
                      <a:pt x="374" y="470"/>
                      <a:pt x="340" y="477"/>
                    </a:cubicBezTo>
                    <a:cubicBezTo>
                      <a:pt x="256" y="495"/>
                      <a:pt x="172" y="494"/>
                      <a:pt x="88" y="480"/>
                    </a:cubicBezTo>
                    <a:cubicBezTo>
                      <a:pt x="42" y="473"/>
                      <a:pt x="0" y="432"/>
                      <a:pt x="7" y="377"/>
                    </a:cubicBezTo>
                    <a:cubicBezTo>
                      <a:pt x="13" y="333"/>
                      <a:pt x="17" y="289"/>
                      <a:pt x="21" y="245"/>
                    </a:cubicBezTo>
                    <a:cubicBezTo>
                      <a:pt x="22" y="229"/>
                      <a:pt x="21" y="212"/>
                      <a:pt x="22" y="196"/>
                    </a:cubicBezTo>
                    <a:cubicBezTo>
                      <a:pt x="24" y="176"/>
                      <a:pt x="33" y="172"/>
                      <a:pt x="52" y="173"/>
                    </a:cubicBezTo>
                    <a:cubicBezTo>
                      <a:pt x="85" y="174"/>
                      <a:pt x="118" y="173"/>
                      <a:pt x="151" y="173"/>
                    </a:cubicBezTo>
                    <a:cubicBezTo>
                      <a:pt x="167" y="173"/>
                      <a:pt x="174" y="163"/>
                      <a:pt x="177" y="148"/>
                    </a:cubicBezTo>
                    <a:cubicBezTo>
                      <a:pt x="180" y="127"/>
                      <a:pt x="184" y="106"/>
                      <a:pt x="188" y="83"/>
                    </a:cubicBezTo>
                    <a:cubicBezTo>
                      <a:pt x="181" y="84"/>
                      <a:pt x="176" y="84"/>
                      <a:pt x="171" y="86"/>
                    </a:cubicBezTo>
                    <a:cubicBezTo>
                      <a:pt x="155" y="90"/>
                      <a:pt x="140" y="95"/>
                      <a:pt x="124" y="98"/>
                    </a:cubicBezTo>
                    <a:cubicBezTo>
                      <a:pt x="87" y="108"/>
                      <a:pt x="51" y="84"/>
                      <a:pt x="45" y="46"/>
                    </a:cubicBezTo>
                    <a:cubicBezTo>
                      <a:pt x="42" y="28"/>
                      <a:pt x="54" y="22"/>
                      <a:pt x="69" y="21"/>
                    </a:cubicBezTo>
                    <a:cubicBezTo>
                      <a:pt x="99" y="18"/>
                      <a:pt x="130" y="17"/>
                      <a:pt x="160" y="14"/>
                    </a:cubicBezTo>
                    <a:cubicBezTo>
                      <a:pt x="178" y="12"/>
                      <a:pt x="196" y="6"/>
                      <a:pt x="214" y="3"/>
                    </a:cubicBezTo>
                    <a:cubicBezTo>
                      <a:pt x="221" y="2"/>
                      <a:pt x="228" y="0"/>
                      <a:pt x="233" y="2"/>
                    </a:cubicBezTo>
                    <a:cubicBezTo>
                      <a:pt x="276" y="18"/>
                      <a:pt x="294" y="61"/>
                      <a:pt x="278" y="104"/>
                    </a:cubicBezTo>
                    <a:cubicBezTo>
                      <a:pt x="267" y="134"/>
                      <a:pt x="258" y="166"/>
                      <a:pt x="246" y="196"/>
                    </a:cubicBezTo>
                    <a:cubicBezTo>
                      <a:pt x="233" y="230"/>
                      <a:pt x="220" y="237"/>
                      <a:pt x="184" y="234"/>
                    </a:cubicBezTo>
                    <a:cubicBezTo>
                      <a:pt x="157" y="232"/>
                      <a:pt x="130" y="233"/>
                      <a:pt x="104" y="232"/>
                    </a:cubicBezTo>
                    <a:cubicBezTo>
                      <a:pt x="91" y="232"/>
                      <a:pt x="84" y="238"/>
                      <a:pt x="83" y="251"/>
                    </a:cubicBezTo>
                    <a:cubicBezTo>
                      <a:pt x="81" y="290"/>
                      <a:pt x="78" y="330"/>
                      <a:pt x="76" y="369"/>
                    </a:cubicBezTo>
                    <a:cubicBezTo>
                      <a:pt x="75" y="385"/>
                      <a:pt x="83" y="396"/>
                      <a:pt x="100" y="398"/>
                    </a:cubicBezTo>
                    <a:cubicBezTo>
                      <a:pt x="114" y="400"/>
                      <a:pt x="129" y="403"/>
                      <a:pt x="143" y="402"/>
                    </a:cubicBezTo>
                    <a:cubicBezTo>
                      <a:pt x="205" y="398"/>
                      <a:pt x="267" y="396"/>
                      <a:pt x="328" y="387"/>
                    </a:cubicBezTo>
                    <a:cubicBezTo>
                      <a:pt x="375" y="380"/>
                      <a:pt x="383" y="365"/>
                      <a:pt x="385" y="318"/>
                    </a:cubicBezTo>
                    <a:cubicBezTo>
                      <a:pt x="385" y="305"/>
                      <a:pt x="388" y="293"/>
                      <a:pt x="389" y="280"/>
                    </a:cubicBezTo>
                    <a:cubicBezTo>
                      <a:pt x="392" y="280"/>
                      <a:pt x="395" y="279"/>
                      <a:pt x="398" y="27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nvGrpSpPr>
              <p:cNvPr id="130" name="组合 129"/>
              <p:cNvGrpSpPr/>
              <p:nvPr/>
            </p:nvGrpSpPr>
            <p:grpSpPr>
              <a:xfrm>
                <a:off x="11394622" y="1630926"/>
                <a:ext cx="344630" cy="356490"/>
                <a:chOff x="3563527" y="2937222"/>
                <a:chExt cx="632652" cy="654425"/>
              </a:xfrm>
            </p:grpSpPr>
            <p:sp>
              <p:nvSpPr>
                <p:cNvPr id="131" name="Freeform 8"/>
                <p:cNvSpPr>
                  <a:spLocks noEditPoints="1"/>
                </p:cNvSpPr>
                <p:nvPr/>
              </p:nvSpPr>
              <p:spPr bwMode="auto">
                <a:xfrm>
                  <a:off x="3563527" y="2937222"/>
                  <a:ext cx="632652" cy="654425"/>
                </a:xfrm>
                <a:custGeom>
                  <a:avLst/>
                  <a:gdLst>
                    <a:gd name="T0" fmla="*/ 27 w 544"/>
                    <a:gd name="T1" fmla="*/ 348 h 560"/>
                    <a:gd name="T2" fmla="*/ 85 w 544"/>
                    <a:gd name="T3" fmla="*/ 264 h 560"/>
                    <a:gd name="T4" fmla="*/ 118 w 544"/>
                    <a:gd name="T5" fmla="*/ 304 h 560"/>
                    <a:gd name="T6" fmla="*/ 130 w 544"/>
                    <a:gd name="T7" fmla="*/ 438 h 560"/>
                    <a:gd name="T8" fmla="*/ 258 w 544"/>
                    <a:gd name="T9" fmla="*/ 419 h 560"/>
                    <a:gd name="T10" fmla="*/ 185 w 544"/>
                    <a:gd name="T11" fmla="*/ 426 h 560"/>
                    <a:gd name="T12" fmla="*/ 186 w 544"/>
                    <a:gd name="T13" fmla="*/ 394 h 560"/>
                    <a:gd name="T14" fmla="*/ 258 w 544"/>
                    <a:gd name="T15" fmla="*/ 365 h 560"/>
                    <a:gd name="T16" fmla="*/ 208 w 544"/>
                    <a:gd name="T17" fmla="*/ 360 h 560"/>
                    <a:gd name="T18" fmla="*/ 205 w 544"/>
                    <a:gd name="T19" fmla="*/ 334 h 560"/>
                    <a:gd name="T20" fmla="*/ 260 w 544"/>
                    <a:gd name="T21" fmla="*/ 307 h 560"/>
                    <a:gd name="T22" fmla="*/ 234 w 544"/>
                    <a:gd name="T23" fmla="*/ 307 h 560"/>
                    <a:gd name="T24" fmla="*/ 190 w 544"/>
                    <a:gd name="T25" fmla="*/ 293 h 560"/>
                    <a:gd name="T26" fmla="*/ 216 w 544"/>
                    <a:gd name="T27" fmla="*/ 241 h 560"/>
                    <a:gd name="T28" fmla="*/ 138 w 544"/>
                    <a:gd name="T29" fmla="*/ 230 h 560"/>
                    <a:gd name="T30" fmla="*/ 181 w 544"/>
                    <a:gd name="T31" fmla="*/ 199 h 560"/>
                    <a:gd name="T32" fmla="*/ 255 w 544"/>
                    <a:gd name="T33" fmla="*/ 169 h 560"/>
                    <a:gd name="T34" fmla="*/ 216 w 544"/>
                    <a:gd name="T35" fmla="*/ 119 h 560"/>
                    <a:gd name="T36" fmla="*/ 259 w 544"/>
                    <a:gd name="T37" fmla="*/ 42 h 560"/>
                    <a:gd name="T38" fmla="*/ 332 w 544"/>
                    <a:gd name="T39" fmla="*/ 53 h 560"/>
                    <a:gd name="T40" fmla="*/ 374 w 544"/>
                    <a:gd name="T41" fmla="*/ 102 h 560"/>
                    <a:gd name="T42" fmla="*/ 325 w 544"/>
                    <a:gd name="T43" fmla="*/ 161 h 560"/>
                    <a:gd name="T44" fmla="*/ 379 w 544"/>
                    <a:gd name="T45" fmla="*/ 153 h 560"/>
                    <a:gd name="T46" fmla="*/ 410 w 544"/>
                    <a:gd name="T47" fmla="*/ 149 h 560"/>
                    <a:gd name="T48" fmla="*/ 422 w 544"/>
                    <a:gd name="T49" fmla="*/ 201 h 560"/>
                    <a:gd name="T50" fmla="*/ 344 w 544"/>
                    <a:gd name="T51" fmla="*/ 232 h 560"/>
                    <a:gd name="T52" fmla="*/ 361 w 544"/>
                    <a:gd name="T53" fmla="*/ 278 h 560"/>
                    <a:gd name="T54" fmla="*/ 320 w 544"/>
                    <a:gd name="T55" fmla="*/ 296 h 560"/>
                    <a:gd name="T56" fmla="*/ 347 w 544"/>
                    <a:gd name="T57" fmla="*/ 302 h 560"/>
                    <a:gd name="T58" fmla="*/ 347 w 544"/>
                    <a:gd name="T59" fmla="*/ 336 h 560"/>
                    <a:gd name="T60" fmla="*/ 318 w 544"/>
                    <a:gd name="T61" fmla="*/ 359 h 560"/>
                    <a:gd name="T62" fmla="*/ 386 w 544"/>
                    <a:gd name="T63" fmla="*/ 363 h 560"/>
                    <a:gd name="T64" fmla="*/ 337 w 544"/>
                    <a:gd name="T65" fmla="*/ 400 h 560"/>
                    <a:gd name="T66" fmla="*/ 310 w 544"/>
                    <a:gd name="T67" fmla="*/ 469 h 560"/>
                    <a:gd name="T68" fmla="*/ 544 w 544"/>
                    <a:gd name="T69" fmla="*/ 464 h 560"/>
                    <a:gd name="T70" fmla="*/ 479 w 544"/>
                    <a:gd name="T71" fmla="*/ 518 h 560"/>
                    <a:gd name="T72" fmla="*/ 126 w 544"/>
                    <a:gd name="T73" fmla="*/ 513 h 560"/>
                    <a:gd name="T74" fmla="*/ 48 w 544"/>
                    <a:gd name="T75" fmla="*/ 500 h 560"/>
                    <a:gd name="T76" fmla="*/ 48 w 544"/>
                    <a:gd name="T77" fmla="*/ 426 h 560"/>
                    <a:gd name="T78" fmla="*/ 61 w 544"/>
                    <a:gd name="T79" fmla="*/ 350 h 560"/>
                    <a:gd name="T80" fmla="*/ 304 w 544"/>
                    <a:gd name="T81" fmla="*/ 21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560">
                      <a:moveTo>
                        <a:pt x="61" y="350"/>
                      </a:moveTo>
                      <a:cubicBezTo>
                        <a:pt x="47" y="349"/>
                        <a:pt x="36" y="352"/>
                        <a:pt x="27" y="348"/>
                      </a:cubicBezTo>
                      <a:cubicBezTo>
                        <a:pt x="2" y="335"/>
                        <a:pt x="0" y="309"/>
                        <a:pt x="24" y="294"/>
                      </a:cubicBezTo>
                      <a:cubicBezTo>
                        <a:pt x="43" y="282"/>
                        <a:pt x="63" y="272"/>
                        <a:pt x="85" y="264"/>
                      </a:cubicBezTo>
                      <a:cubicBezTo>
                        <a:pt x="94" y="261"/>
                        <a:pt x="113" y="262"/>
                        <a:pt x="117" y="268"/>
                      </a:cubicBezTo>
                      <a:cubicBezTo>
                        <a:pt x="122" y="277"/>
                        <a:pt x="124" y="296"/>
                        <a:pt x="118" y="304"/>
                      </a:cubicBezTo>
                      <a:cubicBezTo>
                        <a:pt x="91" y="346"/>
                        <a:pt x="105" y="385"/>
                        <a:pt x="118" y="425"/>
                      </a:cubicBezTo>
                      <a:cubicBezTo>
                        <a:pt x="120" y="430"/>
                        <a:pt x="125" y="435"/>
                        <a:pt x="130" y="438"/>
                      </a:cubicBezTo>
                      <a:cubicBezTo>
                        <a:pt x="150" y="451"/>
                        <a:pt x="236" y="468"/>
                        <a:pt x="262" y="465"/>
                      </a:cubicBezTo>
                      <a:cubicBezTo>
                        <a:pt x="260" y="450"/>
                        <a:pt x="259" y="436"/>
                        <a:pt x="258" y="419"/>
                      </a:cubicBezTo>
                      <a:cubicBezTo>
                        <a:pt x="247" y="423"/>
                        <a:pt x="237" y="427"/>
                        <a:pt x="227" y="428"/>
                      </a:cubicBezTo>
                      <a:cubicBezTo>
                        <a:pt x="213" y="429"/>
                        <a:pt x="198" y="429"/>
                        <a:pt x="185" y="426"/>
                      </a:cubicBezTo>
                      <a:cubicBezTo>
                        <a:pt x="178" y="425"/>
                        <a:pt x="173" y="417"/>
                        <a:pt x="167" y="412"/>
                      </a:cubicBezTo>
                      <a:cubicBezTo>
                        <a:pt x="173" y="406"/>
                        <a:pt x="178" y="397"/>
                        <a:pt x="186" y="394"/>
                      </a:cubicBezTo>
                      <a:cubicBezTo>
                        <a:pt x="204" y="387"/>
                        <a:pt x="224" y="384"/>
                        <a:pt x="243" y="378"/>
                      </a:cubicBezTo>
                      <a:cubicBezTo>
                        <a:pt x="249" y="376"/>
                        <a:pt x="253" y="369"/>
                        <a:pt x="258" y="365"/>
                      </a:cubicBezTo>
                      <a:cubicBezTo>
                        <a:pt x="257" y="363"/>
                        <a:pt x="256" y="362"/>
                        <a:pt x="255" y="360"/>
                      </a:cubicBezTo>
                      <a:cubicBezTo>
                        <a:pt x="239" y="360"/>
                        <a:pt x="223" y="362"/>
                        <a:pt x="208" y="360"/>
                      </a:cubicBezTo>
                      <a:cubicBezTo>
                        <a:pt x="201" y="359"/>
                        <a:pt x="196" y="352"/>
                        <a:pt x="190" y="347"/>
                      </a:cubicBezTo>
                      <a:cubicBezTo>
                        <a:pt x="195" y="342"/>
                        <a:pt x="199" y="336"/>
                        <a:pt x="205" y="334"/>
                      </a:cubicBezTo>
                      <a:cubicBezTo>
                        <a:pt x="219" y="328"/>
                        <a:pt x="233" y="326"/>
                        <a:pt x="247" y="320"/>
                      </a:cubicBezTo>
                      <a:cubicBezTo>
                        <a:pt x="252" y="318"/>
                        <a:pt x="256" y="312"/>
                        <a:pt x="260" y="307"/>
                      </a:cubicBezTo>
                      <a:cubicBezTo>
                        <a:pt x="259" y="305"/>
                        <a:pt x="257" y="303"/>
                        <a:pt x="256" y="301"/>
                      </a:cubicBezTo>
                      <a:cubicBezTo>
                        <a:pt x="249" y="303"/>
                        <a:pt x="242" y="306"/>
                        <a:pt x="234" y="307"/>
                      </a:cubicBezTo>
                      <a:cubicBezTo>
                        <a:pt x="226" y="308"/>
                        <a:pt x="217" y="309"/>
                        <a:pt x="209" y="307"/>
                      </a:cubicBezTo>
                      <a:cubicBezTo>
                        <a:pt x="202" y="305"/>
                        <a:pt x="196" y="298"/>
                        <a:pt x="190" y="293"/>
                      </a:cubicBezTo>
                      <a:cubicBezTo>
                        <a:pt x="195" y="288"/>
                        <a:pt x="199" y="280"/>
                        <a:pt x="206" y="277"/>
                      </a:cubicBezTo>
                      <a:cubicBezTo>
                        <a:pt x="223" y="269"/>
                        <a:pt x="229" y="259"/>
                        <a:pt x="216" y="241"/>
                      </a:cubicBezTo>
                      <a:cubicBezTo>
                        <a:pt x="208" y="245"/>
                        <a:pt x="200" y="248"/>
                        <a:pt x="193" y="252"/>
                      </a:cubicBezTo>
                      <a:cubicBezTo>
                        <a:pt x="170" y="265"/>
                        <a:pt x="144" y="255"/>
                        <a:pt x="138" y="230"/>
                      </a:cubicBezTo>
                      <a:cubicBezTo>
                        <a:pt x="136" y="224"/>
                        <a:pt x="144" y="212"/>
                        <a:pt x="151" y="207"/>
                      </a:cubicBezTo>
                      <a:cubicBezTo>
                        <a:pt x="159" y="202"/>
                        <a:pt x="171" y="200"/>
                        <a:pt x="181" y="199"/>
                      </a:cubicBezTo>
                      <a:cubicBezTo>
                        <a:pt x="197" y="197"/>
                        <a:pt x="210" y="192"/>
                        <a:pt x="221" y="179"/>
                      </a:cubicBezTo>
                      <a:cubicBezTo>
                        <a:pt x="227" y="172"/>
                        <a:pt x="241" y="173"/>
                        <a:pt x="255" y="169"/>
                      </a:cubicBezTo>
                      <a:cubicBezTo>
                        <a:pt x="255" y="163"/>
                        <a:pt x="257" y="154"/>
                        <a:pt x="258" y="142"/>
                      </a:cubicBezTo>
                      <a:cubicBezTo>
                        <a:pt x="236" y="147"/>
                        <a:pt x="224" y="135"/>
                        <a:pt x="216" y="119"/>
                      </a:cubicBezTo>
                      <a:cubicBezTo>
                        <a:pt x="208" y="104"/>
                        <a:pt x="212" y="94"/>
                        <a:pt x="228" y="89"/>
                      </a:cubicBezTo>
                      <a:cubicBezTo>
                        <a:pt x="262" y="78"/>
                        <a:pt x="262" y="78"/>
                        <a:pt x="259" y="42"/>
                      </a:cubicBezTo>
                      <a:cubicBezTo>
                        <a:pt x="257" y="11"/>
                        <a:pt x="272" y="0"/>
                        <a:pt x="300" y="13"/>
                      </a:cubicBezTo>
                      <a:cubicBezTo>
                        <a:pt x="317" y="21"/>
                        <a:pt x="331" y="31"/>
                        <a:pt x="332" y="53"/>
                      </a:cubicBezTo>
                      <a:cubicBezTo>
                        <a:pt x="332" y="57"/>
                        <a:pt x="344" y="63"/>
                        <a:pt x="350" y="64"/>
                      </a:cubicBezTo>
                      <a:cubicBezTo>
                        <a:pt x="373" y="66"/>
                        <a:pt x="385" y="82"/>
                        <a:pt x="374" y="102"/>
                      </a:cubicBezTo>
                      <a:cubicBezTo>
                        <a:pt x="371" y="107"/>
                        <a:pt x="363" y="112"/>
                        <a:pt x="357" y="113"/>
                      </a:cubicBezTo>
                      <a:cubicBezTo>
                        <a:pt x="326" y="120"/>
                        <a:pt x="321" y="128"/>
                        <a:pt x="325" y="161"/>
                      </a:cubicBezTo>
                      <a:cubicBezTo>
                        <a:pt x="333" y="152"/>
                        <a:pt x="341" y="139"/>
                        <a:pt x="350" y="138"/>
                      </a:cubicBezTo>
                      <a:cubicBezTo>
                        <a:pt x="359" y="136"/>
                        <a:pt x="369" y="147"/>
                        <a:pt x="379" y="153"/>
                      </a:cubicBezTo>
                      <a:cubicBezTo>
                        <a:pt x="379" y="154"/>
                        <a:pt x="378" y="156"/>
                        <a:pt x="378" y="157"/>
                      </a:cubicBezTo>
                      <a:cubicBezTo>
                        <a:pt x="389" y="155"/>
                        <a:pt x="400" y="152"/>
                        <a:pt x="410" y="149"/>
                      </a:cubicBezTo>
                      <a:cubicBezTo>
                        <a:pt x="429" y="144"/>
                        <a:pt x="442" y="150"/>
                        <a:pt x="447" y="166"/>
                      </a:cubicBezTo>
                      <a:cubicBezTo>
                        <a:pt x="451" y="182"/>
                        <a:pt x="440" y="198"/>
                        <a:pt x="422" y="201"/>
                      </a:cubicBezTo>
                      <a:cubicBezTo>
                        <a:pt x="417" y="202"/>
                        <a:pt x="411" y="202"/>
                        <a:pt x="406" y="201"/>
                      </a:cubicBezTo>
                      <a:cubicBezTo>
                        <a:pt x="376" y="196"/>
                        <a:pt x="357" y="211"/>
                        <a:pt x="344" y="232"/>
                      </a:cubicBezTo>
                      <a:cubicBezTo>
                        <a:pt x="353" y="238"/>
                        <a:pt x="364" y="242"/>
                        <a:pt x="371" y="250"/>
                      </a:cubicBezTo>
                      <a:cubicBezTo>
                        <a:pt x="380" y="262"/>
                        <a:pt x="376" y="273"/>
                        <a:pt x="361" y="278"/>
                      </a:cubicBezTo>
                      <a:cubicBezTo>
                        <a:pt x="353" y="280"/>
                        <a:pt x="343" y="280"/>
                        <a:pt x="336" y="283"/>
                      </a:cubicBezTo>
                      <a:cubicBezTo>
                        <a:pt x="330" y="286"/>
                        <a:pt x="325" y="292"/>
                        <a:pt x="320" y="296"/>
                      </a:cubicBezTo>
                      <a:cubicBezTo>
                        <a:pt x="321" y="298"/>
                        <a:pt x="323" y="299"/>
                        <a:pt x="324" y="301"/>
                      </a:cubicBezTo>
                      <a:cubicBezTo>
                        <a:pt x="332" y="301"/>
                        <a:pt x="340" y="299"/>
                        <a:pt x="347" y="302"/>
                      </a:cubicBezTo>
                      <a:cubicBezTo>
                        <a:pt x="353" y="305"/>
                        <a:pt x="361" y="313"/>
                        <a:pt x="362" y="319"/>
                      </a:cubicBezTo>
                      <a:cubicBezTo>
                        <a:pt x="362" y="324"/>
                        <a:pt x="353" y="332"/>
                        <a:pt x="347" y="336"/>
                      </a:cubicBezTo>
                      <a:cubicBezTo>
                        <a:pt x="343" y="339"/>
                        <a:pt x="335" y="338"/>
                        <a:pt x="330" y="341"/>
                      </a:cubicBezTo>
                      <a:cubicBezTo>
                        <a:pt x="326" y="344"/>
                        <a:pt x="324" y="350"/>
                        <a:pt x="318" y="359"/>
                      </a:cubicBezTo>
                      <a:cubicBezTo>
                        <a:pt x="337" y="357"/>
                        <a:pt x="350" y="353"/>
                        <a:pt x="362" y="354"/>
                      </a:cubicBezTo>
                      <a:cubicBezTo>
                        <a:pt x="370" y="354"/>
                        <a:pt x="383" y="357"/>
                        <a:pt x="386" y="363"/>
                      </a:cubicBezTo>
                      <a:cubicBezTo>
                        <a:pt x="391" y="376"/>
                        <a:pt x="387" y="390"/>
                        <a:pt x="371" y="394"/>
                      </a:cubicBezTo>
                      <a:cubicBezTo>
                        <a:pt x="360" y="397"/>
                        <a:pt x="349" y="399"/>
                        <a:pt x="337" y="400"/>
                      </a:cubicBezTo>
                      <a:cubicBezTo>
                        <a:pt x="326" y="401"/>
                        <a:pt x="321" y="406"/>
                        <a:pt x="320" y="417"/>
                      </a:cubicBezTo>
                      <a:cubicBezTo>
                        <a:pt x="317" y="433"/>
                        <a:pt x="314" y="449"/>
                        <a:pt x="310" y="469"/>
                      </a:cubicBezTo>
                      <a:cubicBezTo>
                        <a:pt x="388" y="473"/>
                        <a:pt x="464" y="462"/>
                        <a:pt x="541" y="456"/>
                      </a:cubicBezTo>
                      <a:cubicBezTo>
                        <a:pt x="542" y="459"/>
                        <a:pt x="543" y="461"/>
                        <a:pt x="544" y="464"/>
                      </a:cubicBezTo>
                      <a:cubicBezTo>
                        <a:pt x="537" y="468"/>
                        <a:pt x="531" y="475"/>
                        <a:pt x="524" y="477"/>
                      </a:cubicBezTo>
                      <a:cubicBezTo>
                        <a:pt x="502" y="483"/>
                        <a:pt x="487" y="495"/>
                        <a:pt x="479" y="518"/>
                      </a:cubicBezTo>
                      <a:cubicBezTo>
                        <a:pt x="472" y="538"/>
                        <a:pt x="457" y="550"/>
                        <a:pt x="435" y="552"/>
                      </a:cubicBezTo>
                      <a:cubicBezTo>
                        <a:pt x="329" y="560"/>
                        <a:pt x="226" y="552"/>
                        <a:pt x="126" y="513"/>
                      </a:cubicBezTo>
                      <a:cubicBezTo>
                        <a:pt x="115" y="508"/>
                        <a:pt x="104" y="502"/>
                        <a:pt x="93" y="500"/>
                      </a:cubicBezTo>
                      <a:cubicBezTo>
                        <a:pt x="78" y="498"/>
                        <a:pt x="63" y="497"/>
                        <a:pt x="48" y="500"/>
                      </a:cubicBezTo>
                      <a:cubicBezTo>
                        <a:pt x="29" y="504"/>
                        <a:pt x="21" y="501"/>
                        <a:pt x="16" y="482"/>
                      </a:cubicBezTo>
                      <a:cubicBezTo>
                        <a:pt x="9" y="452"/>
                        <a:pt x="16" y="439"/>
                        <a:pt x="48" y="426"/>
                      </a:cubicBezTo>
                      <a:cubicBezTo>
                        <a:pt x="55" y="423"/>
                        <a:pt x="63" y="421"/>
                        <a:pt x="71" y="418"/>
                      </a:cubicBezTo>
                      <a:cubicBezTo>
                        <a:pt x="67" y="394"/>
                        <a:pt x="64" y="371"/>
                        <a:pt x="61" y="350"/>
                      </a:cubicBezTo>
                      <a:close/>
                      <a:moveTo>
                        <a:pt x="265" y="248"/>
                      </a:moveTo>
                      <a:cubicBezTo>
                        <a:pt x="289" y="244"/>
                        <a:pt x="297" y="237"/>
                        <a:pt x="304" y="212"/>
                      </a:cubicBezTo>
                      <a:cubicBezTo>
                        <a:pt x="262" y="221"/>
                        <a:pt x="262" y="221"/>
                        <a:pt x="265" y="24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32" name="Freeform 20"/>
                <p:cNvSpPr>
                  <a:spLocks/>
                </p:cNvSpPr>
                <p:nvPr/>
              </p:nvSpPr>
              <p:spPr bwMode="auto">
                <a:xfrm>
                  <a:off x="3641647" y="3047360"/>
                  <a:ext cx="111419" cy="102453"/>
                </a:xfrm>
                <a:custGeom>
                  <a:avLst/>
                  <a:gdLst>
                    <a:gd name="T0" fmla="*/ 95 w 95"/>
                    <a:gd name="T1" fmla="*/ 58 h 88"/>
                    <a:gd name="T2" fmla="*/ 75 w 95"/>
                    <a:gd name="T3" fmla="*/ 84 h 88"/>
                    <a:gd name="T4" fmla="*/ 44 w 95"/>
                    <a:gd name="T5" fmla="*/ 79 h 88"/>
                    <a:gd name="T6" fmla="*/ 6 w 95"/>
                    <a:gd name="T7" fmla="*/ 39 h 88"/>
                    <a:gd name="T8" fmla="*/ 3 w 95"/>
                    <a:gd name="T9" fmla="*/ 10 h 88"/>
                    <a:gd name="T10" fmla="*/ 29 w 95"/>
                    <a:gd name="T11" fmla="*/ 1 h 88"/>
                    <a:gd name="T12" fmla="*/ 95 w 95"/>
                    <a:gd name="T13" fmla="*/ 58 h 88"/>
                  </a:gdLst>
                  <a:ahLst/>
                  <a:cxnLst>
                    <a:cxn ang="0">
                      <a:pos x="T0" y="T1"/>
                    </a:cxn>
                    <a:cxn ang="0">
                      <a:pos x="T2" y="T3"/>
                    </a:cxn>
                    <a:cxn ang="0">
                      <a:pos x="T4" y="T5"/>
                    </a:cxn>
                    <a:cxn ang="0">
                      <a:pos x="T6" y="T7"/>
                    </a:cxn>
                    <a:cxn ang="0">
                      <a:pos x="T8" y="T9"/>
                    </a:cxn>
                    <a:cxn ang="0">
                      <a:pos x="T10" y="T11"/>
                    </a:cxn>
                    <a:cxn ang="0">
                      <a:pos x="T12" y="T13"/>
                    </a:cxn>
                  </a:cxnLst>
                  <a:rect l="0" t="0" r="r" b="b"/>
                  <a:pathLst>
                    <a:path w="95" h="88">
                      <a:moveTo>
                        <a:pt x="95" y="58"/>
                      </a:moveTo>
                      <a:cubicBezTo>
                        <a:pt x="88" y="67"/>
                        <a:pt x="84" y="80"/>
                        <a:pt x="75" y="84"/>
                      </a:cubicBezTo>
                      <a:cubicBezTo>
                        <a:pt x="67" y="88"/>
                        <a:pt x="52" y="85"/>
                        <a:pt x="44" y="79"/>
                      </a:cubicBezTo>
                      <a:cubicBezTo>
                        <a:pt x="30" y="68"/>
                        <a:pt x="16" y="54"/>
                        <a:pt x="6" y="39"/>
                      </a:cubicBezTo>
                      <a:cubicBezTo>
                        <a:pt x="1" y="32"/>
                        <a:pt x="0" y="18"/>
                        <a:pt x="3" y="10"/>
                      </a:cubicBezTo>
                      <a:cubicBezTo>
                        <a:pt x="7" y="4"/>
                        <a:pt x="20" y="0"/>
                        <a:pt x="29" y="1"/>
                      </a:cubicBezTo>
                      <a:cubicBezTo>
                        <a:pt x="64" y="2"/>
                        <a:pt x="91" y="26"/>
                        <a:pt x="95" y="5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grpSp>
        <p:grpSp>
          <p:nvGrpSpPr>
            <p:cNvPr id="108" name="组合 107"/>
            <p:cNvGrpSpPr/>
            <p:nvPr/>
          </p:nvGrpSpPr>
          <p:grpSpPr>
            <a:xfrm>
              <a:off x="10967759" y="316351"/>
              <a:ext cx="346077" cy="1855874"/>
              <a:chOff x="10967759" y="316351"/>
              <a:chExt cx="346077" cy="1855874"/>
            </a:xfrm>
          </p:grpSpPr>
          <p:sp>
            <p:nvSpPr>
              <p:cNvPr id="109" name="Freeform 10"/>
              <p:cNvSpPr>
                <a:spLocks/>
              </p:cNvSpPr>
              <p:nvPr/>
            </p:nvSpPr>
            <p:spPr bwMode="auto">
              <a:xfrm>
                <a:off x="11023917" y="1329137"/>
                <a:ext cx="243473" cy="351606"/>
              </a:xfrm>
              <a:custGeom>
                <a:avLst/>
                <a:gdLst>
                  <a:gd name="T0" fmla="*/ 130 w 384"/>
                  <a:gd name="T1" fmla="*/ 200 h 552"/>
                  <a:gd name="T2" fmla="*/ 44 w 384"/>
                  <a:gd name="T3" fmla="*/ 164 h 552"/>
                  <a:gd name="T4" fmla="*/ 59 w 384"/>
                  <a:gd name="T5" fmla="*/ 132 h 552"/>
                  <a:gd name="T6" fmla="*/ 132 w 384"/>
                  <a:gd name="T7" fmla="*/ 116 h 552"/>
                  <a:gd name="T8" fmla="*/ 145 w 384"/>
                  <a:gd name="T9" fmla="*/ 103 h 552"/>
                  <a:gd name="T10" fmla="*/ 146 w 384"/>
                  <a:gd name="T11" fmla="*/ 26 h 552"/>
                  <a:gd name="T12" fmla="*/ 146 w 384"/>
                  <a:gd name="T13" fmla="*/ 1 h 552"/>
                  <a:gd name="T14" fmla="*/ 171 w 384"/>
                  <a:gd name="T15" fmla="*/ 3 h 552"/>
                  <a:gd name="T16" fmla="*/ 227 w 384"/>
                  <a:gd name="T17" fmla="*/ 108 h 552"/>
                  <a:gd name="T18" fmla="*/ 295 w 384"/>
                  <a:gd name="T19" fmla="*/ 89 h 552"/>
                  <a:gd name="T20" fmla="*/ 343 w 384"/>
                  <a:gd name="T21" fmla="*/ 95 h 552"/>
                  <a:gd name="T22" fmla="*/ 374 w 384"/>
                  <a:gd name="T23" fmla="*/ 129 h 552"/>
                  <a:gd name="T24" fmla="*/ 380 w 384"/>
                  <a:gd name="T25" fmla="*/ 163 h 552"/>
                  <a:gd name="T26" fmla="*/ 356 w 384"/>
                  <a:gd name="T27" fmla="*/ 308 h 552"/>
                  <a:gd name="T28" fmla="*/ 339 w 384"/>
                  <a:gd name="T29" fmla="*/ 442 h 552"/>
                  <a:gd name="T30" fmla="*/ 247 w 384"/>
                  <a:gd name="T31" fmla="*/ 542 h 552"/>
                  <a:gd name="T32" fmla="*/ 193 w 384"/>
                  <a:gd name="T33" fmla="*/ 505 h 552"/>
                  <a:gd name="T34" fmla="*/ 175 w 384"/>
                  <a:gd name="T35" fmla="*/ 469 h 552"/>
                  <a:gd name="T36" fmla="*/ 143 w 384"/>
                  <a:gd name="T37" fmla="*/ 444 h 552"/>
                  <a:gd name="T38" fmla="*/ 145 w 384"/>
                  <a:gd name="T39" fmla="*/ 438 h 552"/>
                  <a:gd name="T40" fmla="*/ 160 w 384"/>
                  <a:gd name="T41" fmla="*/ 439 h 552"/>
                  <a:gd name="T42" fmla="*/ 204 w 384"/>
                  <a:gd name="T43" fmla="*/ 452 h 552"/>
                  <a:gd name="T44" fmla="*/ 248 w 384"/>
                  <a:gd name="T45" fmla="*/ 426 h 552"/>
                  <a:gd name="T46" fmla="*/ 267 w 384"/>
                  <a:gd name="T47" fmla="*/ 314 h 552"/>
                  <a:gd name="T48" fmla="*/ 278 w 384"/>
                  <a:gd name="T49" fmla="*/ 165 h 552"/>
                  <a:gd name="T50" fmla="*/ 276 w 384"/>
                  <a:gd name="T51" fmla="*/ 154 h 552"/>
                  <a:gd name="T52" fmla="*/ 219 w 384"/>
                  <a:gd name="T53" fmla="*/ 173 h 552"/>
                  <a:gd name="T54" fmla="*/ 209 w 384"/>
                  <a:gd name="T55" fmla="*/ 192 h 552"/>
                  <a:gd name="T56" fmla="*/ 140 w 384"/>
                  <a:gd name="T57" fmla="*/ 398 h 552"/>
                  <a:gd name="T58" fmla="*/ 22 w 384"/>
                  <a:gd name="T59" fmla="*/ 542 h 552"/>
                  <a:gd name="T60" fmla="*/ 0 w 384"/>
                  <a:gd name="T61" fmla="*/ 551 h 552"/>
                  <a:gd name="T62" fmla="*/ 76 w 384"/>
                  <a:gd name="T63" fmla="*/ 378 h 552"/>
                  <a:gd name="T64" fmla="*/ 130 w 384"/>
                  <a:gd name="T65" fmla="*/ 20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552">
                    <a:moveTo>
                      <a:pt x="130" y="200"/>
                    </a:moveTo>
                    <a:cubicBezTo>
                      <a:pt x="88" y="213"/>
                      <a:pt x="60" y="199"/>
                      <a:pt x="44" y="164"/>
                    </a:cubicBezTo>
                    <a:cubicBezTo>
                      <a:pt x="36" y="146"/>
                      <a:pt x="40" y="137"/>
                      <a:pt x="59" y="132"/>
                    </a:cubicBezTo>
                    <a:cubicBezTo>
                      <a:pt x="83" y="127"/>
                      <a:pt x="108" y="122"/>
                      <a:pt x="132" y="116"/>
                    </a:cubicBezTo>
                    <a:cubicBezTo>
                      <a:pt x="137" y="115"/>
                      <a:pt x="145" y="108"/>
                      <a:pt x="145" y="103"/>
                    </a:cubicBezTo>
                    <a:cubicBezTo>
                      <a:pt x="146" y="78"/>
                      <a:pt x="146" y="52"/>
                      <a:pt x="146" y="26"/>
                    </a:cubicBezTo>
                    <a:cubicBezTo>
                      <a:pt x="146" y="18"/>
                      <a:pt x="146" y="10"/>
                      <a:pt x="146" y="1"/>
                    </a:cubicBezTo>
                    <a:cubicBezTo>
                      <a:pt x="154" y="2"/>
                      <a:pt x="163" y="0"/>
                      <a:pt x="171" y="3"/>
                    </a:cubicBezTo>
                    <a:cubicBezTo>
                      <a:pt x="231" y="27"/>
                      <a:pt x="246" y="34"/>
                      <a:pt x="227" y="108"/>
                    </a:cubicBezTo>
                    <a:cubicBezTo>
                      <a:pt x="252" y="101"/>
                      <a:pt x="275" y="97"/>
                      <a:pt x="295" y="89"/>
                    </a:cubicBezTo>
                    <a:cubicBezTo>
                      <a:pt x="314" y="81"/>
                      <a:pt x="329" y="82"/>
                      <a:pt x="343" y="95"/>
                    </a:cubicBezTo>
                    <a:cubicBezTo>
                      <a:pt x="354" y="106"/>
                      <a:pt x="366" y="116"/>
                      <a:pt x="374" y="129"/>
                    </a:cubicBezTo>
                    <a:cubicBezTo>
                      <a:pt x="379" y="139"/>
                      <a:pt x="384" y="154"/>
                      <a:pt x="380" y="163"/>
                    </a:cubicBezTo>
                    <a:cubicBezTo>
                      <a:pt x="360" y="209"/>
                      <a:pt x="362" y="259"/>
                      <a:pt x="356" y="308"/>
                    </a:cubicBezTo>
                    <a:cubicBezTo>
                      <a:pt x="350" y="353"/>
                      <a:pt x="346" y="398"/>
                      <a:pt x="339" y="442"/>
                    </a:cubicBezTo>
                    <a:cubicBezTo>
                      <a:pt x="331" y="495"/>
                      <a:pt x="298" y="528"/>
                      <a:pt x="247" y="542"/>
                    </a:cubicBezTo>
                    <a:cubicBezTo>
                      <a:pt x="211" y="552"/>
                      <a:pt x="195" y="542"/>
                      <a:pt x="193" y="505"/>
                    </a:cubicBezTo>
                    <a:cubicBezTo>
                      <a:pt x="192" y="489"/>
                      <a:pt x="187" y="478"/>
                      <a:pt x="175" y="469"/>
                    </a:cubicBezTo>
                    <a:cubicBezTo>
                      <a:pt x="164" y="461"/>
                      <a:pt x="153" y="452"/>
                      <a:pt x="143" y="444"/>
                    </a:cubicBezTo>
                    <a:cubicBezTo>
                      <a:pt x="143" y="442"/>
                      <a:pt x="144" y="440"/>
                      <a:pt x="145" y="438"/>
                    </a:cubicBezTo>
                    <a:cubicBezTo>
                      <a:pt x="150" y="439"/>
                      <a:pt x="155" y="438"/>
                      <a:pt x="160" y="439"/>
                    </a:cubicBezTo>
                    <a:cubicBezTo>
                      <a:pt x="175" y="443"/>
                      <a:pt x="189" y="449"/>
                      <a:pt x="204" y="452"/>
                    </a:cubicBezTo>
                    <a:cubicBezTo>
                      <a:pt x="228" y="458"/>
                      <a:pt x="243" y="451"/>
                      <a:pt x="248" y="426"/>
                    </a:cubicBezTo>
                    <a:cubicBezTo>
                      <a:pt x="256" y="389"/>
                      <a:pt x="263" y="352"/>
                      <a:pt x="267" y="314"/>
                    </a:cubicBezTo>
                    <a:cubicBezTo>
                      <a:pt x="272" y="265"/>
                      <a:pt x="274" y="215"/>
                      <a:pt x="278" y="165"/>
                    </a:cubicBezTo>
                    <a:cubicBezTo>
                      <a:pt x="278" y="162"/>
                      <a:pt x="277" y="160"/>
                      <a:pt x="276" y="154"/>
                    </a:cubicBezTo>
                    <a:cubicBezTo>
                      <a:pt x="256" y="160"/>
                      <a:pt x="237" y="165"/>
                      <a:pt x="219" y="173"/>
                    </a:cubicBezTo>
                    <a:cubicBezTo>
                      <a:pt x="214" y="175"/>
                      <a:pt x="211" y="185"/>
                      <a:pt x="209" y="192"/>
                    </a:cubicBezTo>
                    <a:cubicBezTo>
                      <a:pt x="193" y="263"/>
                      <a:pt x="173" y="333"/>
                      <a:pt x="140" y="398"/>
                    </a:cubicBezTo>
                    <a:cubicBezTo>
                      <a:pt x="112" y="455"/>
                      <a:pt x="72" y="502"/>
                      <a:pt x="22" y="542"/>
                    </a:cubicBezTo>
                    <a:cubicBezTo>
                      <a:pt x="18" y="545"/>
                      <a:pt x="11" y="547"/>
                      <a:pt x="0" y="551"/>
                    </a:cubicBezTo>
                    <a:cubicBezTo>
                      <a:pt x="28" y="490"/>
                      <a:pt x="55" y="435"/>
                      <a:pt x="76" y="378"/>
                    </a:cubicBezTo>
                    <a:cubicBezTo>
                      <a:pt x="97" y="321"/>
                      <a:pt x="112" y="261"/>
                      <a:pt x="130" y="20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nvGrpSpPr>
              <p:cNvPr id="110" name="组合 109"/>
              <p:cNvGrpSpPr/>
              <p:nvPr/>
            </p:nvGrpSpPr>
            <p:grpSpPr>
              <a:xfrm>
                <a:off x="10967759" y="1820619"/>
                <a:ext cx="339048" cy="351606"/>
                <a:chOff x="4378035" y="2223888"/>
                <a:chExt cx="622405" cy="645460"/>
              </a:xfrm>
            </p:grpSpPr>
            <p:sp>
              <p:nvSpPr>
                <p:cNvPr id="125" name="Freeform 13"/>
                <p:cNvSpPr>
                  <a:spLocks noEditPoints="1"/>
                </p:cNvSpPr>
                <p:nvPr/>
              </p:nvSpPr>
              <p:spPr bwMode="auto">
                <a:xfrm>
                  <a:off x="4623923" y="2229011"/>
                  <a:ext cx="376517" cy="640337"/>
                </a:xfrm>
                <a:custGeom>
                  <a:avLst/>
                  <a:gdLst>
                    <a:gd name="T0" fmla="*/ 174 w 323"/>
                    <a:gd name="T1" fmla="*/ 305 h 548"/>
                    <a:gd name="T2" fmla="*/ 167 w 323"/>
                    <a:gd name="T3" fmla="*/ 304 h 548"/>
                    <a:gd name="T4" fmla="*/ 112 w 323"/>
                    <a:gd name="T5" fmla="*/ 341 h 548"/>
                    <a:gd name="T6" fmla="*/ 45 w 323"/>
                    <a:gd name="T7" fmla="*/ 466 h 548"/>
                    <a:gd name="T8" fmla="*/ 20 w 323"/>
                    <a:gd name="T9" fmla="*/ 479 h 548"/>
                    <a:gd name="T10" fmla="*/ 61 w 323"/>
                    <a:gd name="T11" fmla="*/ 318 h 548"/>
                    <a:gd name="T12" fmla="*/ 5 w 323"/>
                    <a:gd name="T13" fmla="*/ 300 h 548"/>
                    <a:gd name="T14" fmla="*/ 17 w 323"/>
                    <a:gd name="T15" fmla="*/ 271 h 548"/>
                    <a:gd name="T16" fmla="*/ 19 w 323"/>
                    <a:gd name="T17" fmla="*/ 270 h 548"/>
                    <a:gd name="T18" fmla="*/ 61 w 323"/>
                    <a:gd name="T19" fmla="*/ 253 h 548"/>
                    <a:gd name="T20" fmla="*/ 63 w 323"/>
                    <a:gd name="T21" fmla="*/ 194 h 548"/>
                    <a:gd name="T22" fmla="*/ 24 w 323"/>
                    <a:gd name="T23" fmla="*/ 158 h 548"/>
                    <a:gd name="T24" fmla="*/ 60 w 323"/>
                    <a:gd name="T25" fmla="*/ 134 h 548"/>
                    <a:gd name="T26" fmla="*/ 64 w 323"/>
                    <a:gd name="T27" fmla="*/ 98 h 548"/>
                    <a:gd name="T28" fmla="*/ 87 w 323"/>
                    <a:gd name="T29" fmla="*/ 86 h 548"/>
                    <a:gd name="T30" fmla="*/ 119 w 323"/>
                    <a:gd name="T31" fmla="*/ 117 h 548"/>
                    <a:gd name="T32" fmla="*/ 161 w 323"/>
                    <a:gd name="T33" fmla="*/ 126 h 548"/>
                    <a:gd name="T34" fmla="*/ 168 w 323"/>
                    <a:gd name="T35" fmla="*/ 104 h 548"/>
                    <a:gd name="T36" fmla="*/ 168 w 323"/>
                    <a:gd name="T37" fmla="*/ 34 h 548"/>
                    <a:gd name="T38" fmla="*/ 208 w 323"/>
                    <a:gd name="T39" fmla="*/ 15 h 548"/>
                    <a:gd name="T40" fmla="*/ 252 w 323"/>
                    <a:gd name="T41" fmla="*/ 99 h 548"/>
                    <a:gd name="T42" fmla="*/ 252 w 323"/>
                    <a:gd name="T43" fmla="*/ 118 h 548"/>
                    <a:gd name="T44" fmla="*/ 274 w 323"/>
                    <a:gd name="T45" fmla="*/ 120 h 548"/>
                    <a:gd name="T46" fmla="*/ 296 w 323"/>
                    <a:gd name="T47" fmla="*/ 152 h 548"/>
                    <a:gd name="T48" fmla="*/ 285 w 323"/>
                    <a:gd name="T49" fmla="*/ 160 h 548"/>
                    <a:gd name="T50" fmla="*/ 253 w 323"/>
                    <a:gd name="T51" fmla="*/ 160 h 548"/>
                    <a:gd name="T52" fmla="*/ 253 w 323"/>
                    <a:gd name="T53" fmla="*/ 245 h 548"/>
                    <a:gd name="T54" fmla="*/ 284 w 323"/>
                    <a:gd name="T55" fmla="*/ 245 h 548"/>
                    <a:gd name="T56" fmla="*/ 316 w 323"/>
                    <a:gd name="T57" fmla="*/ 287 h 548"/>
                    <a:gd name="T58" fmla="*/ 300 w 323"/>
                    <a:gd name="T59" fmla="*/ 301 h 548"/>
                    <a:gd name="T60" fmla="*/ 254 w 323"/>
                    <a:gd name="T61" fmla="*/ 301 h 548"/>
                    <a:gd name="T62" fmla="*/ 254 w 323"/>
                    <a:gd name="T63" fmla="*/ 328 h 548"/>
                    <a:gd name="T64" fmla="*/ 240 w 323"/>
                    <a:gd name="T65" fmla="*/ 496 h 548"/>
                    <a:gd name="T66" fmla="*/ 228 w 323"/>
                    <a:gd name="T67" fmla="*/ 526 h 548"/>
                    <a:gd name="T68" fmla="*/ 208 w 323"/>
                    <a:gd name="T69" fmla="*/ 548 h 548"/>
                    <a:gd name="T70" fmla="*/ 193 w 323"/>
                    <a:gd name="T71" fmla="*/ 521 h 548"/>
                    <a:gd name="T72" fmla="*/ 180 w 323"/>
                    <a:gd name="T73" fmla="*/ 428 h 548"/>
                    <a:gd name="T74" fmla="*/ 175 w 323"/>
                    <a:gd name="T75" fmla="*/ 319 h 548"/>
                    <a:gd name="T76" fmla="*/ 174 w 323"/>
                    <a:gd name="T77" fmla="*/ 305 h 548"/>
                    <a:gd name="T78" fmla="*/ 129 w 323"/>
                    <a:gd name="T79" fmla="*/ 249 h 548"/>
                    <a:gd name="T80" fmla="*/ 162 w 323"/>
                    <a:gd name="T81" fmla="*/ 247 h 548"/>
                    <a:gd name="T82" fmla="*/ 173 w 323"/>
                    <a:gd name="T83" fmla="*/ 238 h 548"/>
                    <a:gd name="T84" fmla="*/ 174 w 323"/>
                    <a:gd name="T85" fmla="*/ 169 h 548"/>
                    <a:gd name="T86" fmla="*/ 142 w 323"/>
                    <a:gd name="T87" fmla="*/ 173 h 548"/>
                    <a:gd name="T88" fmla="*/ 129 w 323"/>
                    <a:gd name="T89" fmla="*/ 186 h 548"/>
                    <a:gd name="T90" fmla="*/ 129 w 323"/>
                    <a:gd name="T91" fmla="*/ 249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3" h="548">
                      <a:moveTo>
                        <a:pt x="174" y="305"/>
                      </a:moveTo>
                      <a:cubicBezTo>
                        <a:pt x="171" y="305"/>
                        <a:pt x="169" y="304"/>
                        <a:pt x="167" y="304"/>
                      </a:cubicBezTo>
                      <a:cubicBezTo>
                        <a:pt x="124" y="301"/>
                        <a:pt x="125" y="301"/>
                        <a:pt x="112" y="341"/>
                      </a:cubicBezTo>
                      <a:cubicBezTo>
                        <a:pt x="98" y="387"/>
                        <a:pt x="81" y="432"/>
                        <a:pt x="45" y="466"/>
                      </a:cubicBezTo>
                      <a:cubicBezTo>
                        <a:pt x="39" y="472"/>
                        <a:pt x="31" y="477"/>
                        <a:pt x="20" y="479"/>
                      </a:cubicBezTo>
                      <a:cubicBezTo>
                        <a:pt x="33" y="426"/>
                        <a:pt x="47" y="374"/>
                        <a:pt x="61" y="318"/>
                      </a:cubicBezTo>
                      <a:cubicBezTo>
                        <a:pt x="26" y="329"/>
                        <a:pt x="13" y="324"/>
                        <a:pt x="5" y="300"/>
                      </a:cubicBezTo>
                      <a:cubicBezTo>
                        <a:pt x="0" y="287"/>
                        <a:pt x="2" y="276"/>
                        <a:pt x="17" y="271"/>
                      </a:cubicBezTo>
                      <a:cubicBezTo>
                        <a:pt x="17" y="271"/>
                        <a:pt x="18" y="270"/>
                        <a:pt x="19" y="270"/>
                      </a:cubicBezTo>
                      <a:cubicBezTo>
                        <a:pt x="33" y="265"/>
                        <a:pt x="57" y="263"/>
                        <a:pt x="61" y="253"/>
                      </a:cubicBezTo>
                      <a:cubicBezTo>
                        <a:pt x="68" y="236"/>
                        <a:pt x="63" y="214"/>
                        <a:pt x="63" y="194"/>
                      </a:cubicBezTo>
                      <a:cubicBezTo>
                        <a:pt x="40" y="189"/>
                        <a:pt x="24" y="174"/>
                        <a:pt x="24" y="158"/>
                      </a:cubicBezTo>
                      <a:cubicBezTo>
                        <a:pt x="26" y="137"/>
                        <a:pt x="45" y="140"/>
                        <a:pt x="60" y="134"/>
                      </a:cubicBezTo>
                      <a:cubicBezTo>
                        <a:pt x="62" y="122"/>
                        <a:pt x="63" y="110"/>
                        <a:pt x="64" y="98"/>
                      </a:cubicBezTo>
                      <a:cubicBezTo>
                        <a:pt x="66" y="83"/>
                        <a:pt x="75" y="79"/>
                        <a:pt x="87" y="86"/>
                      </a:cubicBezTo>
                      <a:cubicBezTo>
                        <a:pt x="99" y="95"/>
                        <a:pt x="112" y="105"/>
                        <a:pt x="119" y="117"/>
                      </a:cubicBezTo>
                      <a:cubicBezTo>
                        <a:pt x="131" y="138"/>
                        <a:pt x="147" y="128"/>
                        <a:pt x="161" y="126"/>
                      </a:cubicBezTo>
                      <a:cubicBezTo>
                        <a:pt x="165" y="126"/>
                        <a:pt x="168" y="112"/>
                        <a:pt x="168" y="104"/>
                      </a:cubicBezTo>
                      <a:cubicBezTo>
                        <a:pt x="169" y="80"/>
                        <a:pt x="167" y="57"/>
                        <a:pt x="168" y="34"/>
                      </a:cubicBezTo>
                      <a:cubicBezTo>
                        <a:pt x="170" y="6"/>
                        <a:pt x="185" y="0"/>
                        <a:pt x="208" y="15"/>
                      </a:cubicBezTo>
                      <a:cubicBezTo>
                        <a:pt x="239" y="35"/>
                        <a:pt x="259" y="60"/>
                        <a:pt x="252" y="99"/>
                      </a:cubicBezTo>
                      <a:cubicBezTo>
                        <a:pt x="251" y="105"/>
                        <a:pt x="252" y="111"/>
                        <a:pt x="252" y="118"/>
                      </a:cubicBezTo>
                      <a:cubicBezTo>
                        <a:pt x="260" y="119"/>
                        <a:pt x="267" y="119"/>
                        <a:pt x="274" y="120"/>
                      </a:cubicBezTo>
                      <a:cubicBezTo>
                        <a:pt x="289" y="122"/>
                        <a:pt x="300" y="138"/>
                        <a:pt x="296" y="152"/>
                      </a:cubicBezTo>
                      <a:cubicBezTo>
                        <a:pt x="295" y="155"/>
                        <a:pt x="289" y="159"/>
                        <a:pt x="285" y="160"/>
                      </a:cubicBezTo>
                      <a:cubicBezTo>
                        <a:pt x="275" y="161"/>
                        <a:pt x="265" y="160"/>
                        <a:pt x="253" y="160"/>
                      </a:cubicBezTo>
                      <a:cubicBezTo>
                        <a:pt x="253" y="188"/>
                        <a:pt x="253" y="215"/>
                        <a:pt x="253" y="245"/>
                      </a:cubicBezTo>
                      <a:cubicBezTo>
                        <a:pt x="263" y="245"/>
                        <a:pt x="273" y="244"/>
                        <a:pt x="284" y="245"/>
                      </a:cubicBezTo>
                      <a:cubicBezTo>
                        <a:pt x="309" y="245"/>
                        <a:pt x="323" y="263"/>
                        <a:pt x="316" y="287"/>
                      </a:cubicBezTo>
                      <a:cubicBezTo>
                        <a:pt x="314" y="293"/>
                        <a:pt x="306" y="300"/>
                        <a:pt x="300" y="301"/>
                      </a:cubicBezTo>
                      <a:cubicBezTo>
                        <a:pt x="286" y="303"/>
                        <a:pt x="272" y="301"/>
                        <a:pt x="254" y="301"/>
                      </a:cubicBezTo>
                      <a:cubicBezTo>
                        <a:pt x="254" y="310"/>
                        <a:pt x="254" y="319"/>
                        <a:pt x="254" y="328"/>
                      </a:cubicBezTo>
                      <a:cubicBezTo>
                        <a:pt x="253" y="384"/>
                        <a:pt x="256" y="441"/>
                        <a:pt x="240" y="496"/>
                      </a:cubicBezTo>
                      <a:cubicBezTo>
                        <a:pt x="237" y="507"/>
                        <a:pt x="234" y="517"/>
                        <a:pt x="228" y="526"/>
                      </a:cubicBezTo>
                      <a:cubicBezTo>
                        <a:pt x="223" y="534"/>
                        <a:pt x="215" y="541"/>
                        <a:pt x="208" y="548"/>
                      </a:cubicBezTo>
                      <a:cubicBezTo>
                        <a:pt x="203" y="539"/>
                        <a:pt x="195" y="531"/>
                        <a:pt x="193" y="521"/>
                      </a:cubicBezTo>
                      <a:cubicBezTo>
                        <a:pt x="188" y="491"/>
                        <a:pt x="183" y="460"/>
                        <a:pt x="180" y="428"/>
                      </a:cubicBezTo>
                      <a:cubicBezTo>
                        <a:pt x="177" y="392"/>
                        <a:pt x="177" y="355"/>
                        <a:pt x="175" y="319"/>
                      </a:cubicBezTo>
                      <a:cubicBezTo>
                        <a:pt x="175" y="314"/>
                        <a:pt x="174" y="310"/>
                        <a:pt x="174" y="305"/>
                      </a:cubicBezTo>
                      <a:close/>
                      <a:moveTo>
                        <a:pt x="129" y="249"/>
                      </a:moveTo>
                      <a:cubicBezTo>
                        <a:pt x="141" y="249"/>
                        <a:pt x="152" y="249"/>
                        <a:pt x="162" y="247"/>
                      </a:cubicBezTo>
                      <a:cubicBezTo>
                        <a:pt x="166" y="247"/>
                        <a:pt x="173" y="241"/>
                        <a:pt x="173" y="238"/>
                      </a:cubicBezTo>
                      <a:cubicBezTo>
                        <a:pt x="174" y="215"/>
                        <a:pt x="174" y="192"/>
                        <a:pt x="174" y="169"/>
                      </a:cubicBezTo>
                      <a:cubicBezTo>
                        <a:pt x="160" y="170"/>
                        <a:pt x="150" y="170"/>
                        <a:pt x="142" y="173"/>
                      </a:cubicBezTo>
                      <a:cubicBezTo>
                        <a:pt x="137" y="175"/>
                        <a:pt x="130" y="181"/>
                        <a:pt x="129" y="186"/>
                      </a:cubicBezTo>
                      <a:cubicBezTo>
                        <a:pt x="128" y="206"/>
                        <a:pt x="129" y="226"/>
                        <a:pt x="129" y="24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6" name="Freeform 14"/>
                <p:cNvSpPr>
                  <a:spLocks/>
                </p:cNvSpPr>
                <p:nvPr/>
              </p:nvSpPr>
              <p:spPr bwMode="auto">
                <a:xfrm>
                  <a:off x="4378035" y="2223888"/>
                  <a:ext cx="271502" cy="641618"/>
                </a:xfrm>
                <a:custGeom>
                  <a:avLst/>
                  <a:gdLst>
                    <a:gd name="T0" fmla="*/ 105 w 233"/>
                    <a:gd name="T1" fmla="*/ 105 h 549"/>
                    <a:gd name="T2" fmla="*/ 52 w 233"/>
                    <a:gd name="T3" fmla="*/ 114 h 549"/>
                    <a:gd name="T4" fmla="*/ 49 w 233"/>
                    <a:gd name="T5" fmla="*/ 106 h 549"/>
                    <a:gd name="T6" fmla="*/ 85 w 233"/>
                    <a:gd name="T7" fmla="*/ 86 h 549"/>
                    <a:gd name="T8" fmla="*/ 107 w 233"/>
                    <a:gd name="T9" fmla="*/ 49 h 549"/>
                    <a:gd name="T10" fmla="*/ 108 w 233"/>
                    <a:gd name="T11" fmla="*/ 19 h 549"/>
                    <a:gd name="T12" fmla="*/ 119 w 233"/>
                    <a:gd name="T13" fmla="*/ 1 h 549"/>
                    <a:gd name="T14" fmla="*/ 143 w 233"/>
                    <a:gd name="T15" fmla="*/ 8 h 549"/>
                    <a:gd name="T16" fmla="*/ 165 w 233"/>
                    <a:gd name="T17" fmla="*/ 36 h 549"/>
                    <a:gd name="T18" fmla="*/ 224 w 233"/>
                    <a:gd name="T19" fmla="*/ 59 h 549"/>
                    <a:gd name="T20" fmla="*/ 214 w 233"/>
                    <a:gd name="T21" fmla="*/ 83 h 549"/>
                    <a:gd name="T22" fmla="*/ 199 w 233"/>
                    <a:gd name="T23" fmla="*/ 88 h 549"/>
                    <a:gd name="T24" fmla="*/ 172 w 233"/>
                    <a:gd name="T25" fmla="*/ 136 h 549"/>
                    <a:gd name="T26" fmla="*/ 183 w 233"/>
                    <a:gd name="T27" fmla="*/ 136 h 549"/>
                    <a:gd name="T28" fmla="*/ 216 w 233"/>
                    <a:gd name="T29" fmla="*/ 160 h 549"/>
                    <a:gd name="T30" fmla="*/ 192 w 233"/>
                    <a:gd name="T31" fmla="*/ 189 h 549"/>
                    <a:gd name="T32" fmla="*/ 173 w 233"/>
                    <a:gd name="T33" fmla="*/ 216 h 549"/>
                    <a:gd name="T34" fmla="*/ 195 w 233"/>
                    <a:gd name="T35" fmla="*/ 214 h 549"/>
                    <a:gd name="T36" fmla="*/ 230 w 233"/>
                    <a:gd name="T37" fmla="*/ 238 h 549"/>
                    <a:gd name="T38" fmla="*/ 215 w 233"/>
                    <a:gd name="T39" fmla="*/ 265 h 549"/>
                    <a:gd name="T40" fmla="*/ 196 w 233"/>
                    <a:gd name="T41" fmla="*/ 271 h 549"/>
                    <a:gd name="T42" fmla="*/ 172 w 233"/>
                    <a:gd name="T43" fmla="*/ 306 h 549"/>
                    <a:gd name="T44" fmla="*/ 205 w 233"/>
                    <a:gd name="T45" fmla="*/ 318 h 549"/>
                    <a:gd name="T46" fmla="*/ 224 w 233"/>
                    <a:gd name="T47" fmla="*/ 360 h 549"/>
                    <a:gd name="T48" fmla="*/ 184 w 233"/>
                    <a:gd name="T49" fmla="*/ 367 h 549"/>
                    <a:gd name="T50" fmla="*/ 170 w 233"/>
                    <a:gd name="T51" fmla="*/ 361 h 549"/>
                    <a:gd name="T52" fmla="*/ 163 w 233"/>
                    <a:gd name="T53" fmla="*/ 470 h 549"/>
                    <a:gd name="T54" fmla="*/ 160 w 233"/>
                    <a:gd name="T55" fmla="*/ 495 h 549"/>
                    <a:gd name="T56" fmla="*/ 102 w 233"/>
                    <a:gd name="T57" fmla="*/ 549 h 549"/>
                    <a:gd name="T58" fmla="*/ 102 w 233"/>
                    <a:gd name="T59" fmla="*/ 382 h 549"/>
                    <a:gd name="T60" fmla="*/ 96 w 233"/>
                    <a:gd name="T61" fmla="*/ 380 h 549"/>
                    <a:gd name="T62" fmla="*/ 51 w 233"/>
                    <a:gd name="T63" fmla="*/ 429 h 549"/>
                    <a:gd name="T64" fmla="*/ 4 w 233"/>
                    <a:gd name="T65" fmla="*/ 474 h 549"/>
                    <a:gd name="T66" fmla="*/ 0 w 233"/>
                    <a:gd name="T67" fmla="*/ 470 h 549"/>
                    <a:gd name="T68" fmla="*/ 92 w 233"/>
                    <a:gd name="T69" fmla="*/ 298 h 549"/>
                    <a:gd name="T70" fmla="*/ 70 w 233"/>
                    <a:gd name="T71" fmla="*/ 304 h 549"/>
                    <a:gd name="T72" fmla="*/ 5 w 233"/>
                    <a:gd name="T73" fmla="*/ 268 h 549"/>
                    <a:gd name="T74" fmla="*/ 17 w 233"/>
                    <a:gd name="T75" fmla="*/ 252 h 549"/>
                    <a:gd name="T76" fmla="*/ 84 w 233"/>
                    <a:gd name="T77" fmla="*/ 234 h 549"/>
                    <a:gd name="T78" fmla="*/ 103 w 233"/>
                    <a:gd name="T79" fmla="*/ 205 h 549"/>
                    <a:gd name="T80" fmla="*/ 77 w 233"/>
                    <a:gd name="T81" fmla="*/ 204 h 549"/>
                    <a:gd name="T82" fmla="*/ 44 w 233"/>
                    <a:gd name="T83" fmla="*/ 176 h 549"/>
                    <a:gd name="T84" fmla="*/ 70 w 233"/>
                    <a:gd name="T85" fmla="*/ 152 h 549"/>
                    <a:gd name="T86" fmla="*/ 77 w 233"/>
                    <a:gd name="T87" fmla="*/ 150 h 549"/>
                    <a:gd name="T88" fmla="*/ 105 w 233"/>
                    <a:gd name="T89" fmla="*/ 105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3" h="549">
                      <a:moveTo>
                        <a:pt x="105" y="105"/>
                      </a:moveTo>
                      <a:cubicBezTo>
                        <a:pt x="87" y="108"/>
                        <a:pt x="70" y="111"/>
                        <a:pt x="52" y="114"/>
                      </a:cubicBezTo>
                      <a:cubicBezTo>
                        <a:pt x="51" y="112"/>
                        <a:pt x="50" y="109"/>
                        <a:pt x="49" y="106"/>
                      </a:cubicBezTo>
                      <a:cubicBezTo>
                        <a:pt x="61" y="99"/>
                        <a:pt x="72" y="90"/>
                        <a:pt x="85" y="86"/>
                      </a:cubicBezTo>
                      <a:cubicBezTo>
                        <a:pt x="103" y="79"/>
                        <a:pt x="109" y="67"/>
                        <a:pt x="107" y="49"/>
                      </a:cubicBezTo>
                      <a:cubicBezTo>
                        <a:pt x="105" y="39"/>
                        <a:pt x="105" y="29"/>
                        <a:pt x="108" y="19"/>
                      </a:cubicBezTo>
                      <a:cubicBezTo>
                        <a:pt x="109" y="12"/>
                        <a:pt x="114" y="2"/>
                        <a:pt x="119" y="1"/>
                      </a:cubicBezTo>
                      <a:cubicBezTo>
                        <a:pt x="127" y="0"/>
                        <a:pt x="137" y="3"/>
                        <a:pt x="143" y="8"/>
                      </a:cubicBezTo>
                      <a:cubicBezTo>
                        <a:pt x="152" y="16"/>
                        <a:pt x="158" y="27"/>
                        <a:pt x="165" y="36"/>
                      </a:cubicBezTo>
                      <a:cubicBezTo>
                        <a:pt x="201" y="20"/>
                        <a:pt x="211" y="25"/>
                        <a:pt x="224" y="59"/>
                      </a:cubicBezTo>
                      <a:cubicBezTo>
                        <a:pt x="228" y="71"/>
                        <a:pt x="225" y="78"/>
                        <a:pt x="214" y="83"/>
                      </a:cubicBezTo>
                      <a:cubicBezTo>
                        <a:pt x="209" y="85"/>
                        <a:pt x="204" y="87"/>
                        <a:pt x="199" y="88"/>
                      </a:cubicBezTo>
                      <a:cubicBezTo>
                        <a:pt x="164" y="98"/>
                        <a:pt x="164" y="98"/>
                        <a:pt x="172" y="136"/>
                      </a:cubicBezTo>
                      <a:cubicBezTo>
                        <a:pt x="175" y="136"/>
                        <a:pt x="179" y="136"/>
                        <a:pt x="183" y="136"/>
                      </a:cubicBezTo>
                      <a:cubicBezTo>
                        <a:pt x="201" y="134"/>
                        <a:pt x="216" y="143"/>
                        <a:pt x="216" y="160"/>
                      </a:cubicBezTo>
                      <a:cubicBezTo>
                        <a:pt x="216" y="170"/>
                        <a:pt x="202" y="182"/>
                        <a:pt x="192" y="189"/>
                      </a:cubicBezTo>
                      <a:cubicBezTo>
                        <a:pt x="182" y="196"/>
                        <a:pt x="164" y="195"/>
                        <a:pt x="173" y="216"/>
                      </a:cubicBezTo>
                      <a:cubicBezTo>
                        <a:pt x="180" y="216"/>
                        <a:pt x="188" y="214"/>
                        <a:pt x="195" y="214"/>
                      </a:cubicBezTo>
                      <a:cubicBezTo>
                        <a:pt x="213" y="214"/>
                        <a:pt x="225" y="221"/>
                        <a:pt x="230" y="238"/>
                      </a:cubicBezTo>
                      <a:cubicBezTo>
                        <a:pt x="233" y="251"/>
                        <a:pt x="231" y="262"/>
                        <a:pt x="215" y="265"/>
                      </a:cubicBezTo>
                      <a:cubicBezTo>
                        <a:pt x="209" y="267"/>
                        <a:pt x="202" y="269"/>
                        <a:pt x="196" y="271"/>
                      </a:cubicBezTo>
                      <a:cubicBezTo>
                        <a:pt x="169" y="277"/>
                        <a:pt x="169" y="277"/>
                        <a:pt x="172" y="306"/>
                      </a:cubicBezTo>
                      <a:cubicBezTo>
                        <a:pt x="183" y="310"/>
                        <a:pt x="194" y="313"/>
                        <a:pt x="205" y="318"/>
                      </a:cubicBezTo>
                      <a:cubicBezTo>
                        <a:pt x="224" y="327"/>
                        <a:pt x="232" y="345"/>
                        <a:pt x="224" y="360"/>
                      </a:cubicBezTo>
                      <a:cubicBezTo>
                        <a:pt x="214" y="378"/>
                        <a:pt x="199" y="373"/>
                        <a:pt x="184" y="367"/>
                      </a:cubicBezTo>
                      <a:cubicBezTo>
                        <a:pt x="180" y="365"/>
                        <a:pt x="176" y="363"/>
                        <a:pt x="170" y="361"/>
                      </a:cubicBezTo>
                      <a:cubicBezTo>
                        <a:pt x="168" y="398"/>
                        <a:pt x="166" y="434"/>
                        <a:pt x="163" y="470"/>
                      </a:cubicBezTo>
                      <a:cubicBezTo>
                        <a:pt x="163" y="478"/>
                        <a:pt x="161" y="487"/>
                        <a:pt x="160" y="495"/>
                      </a:cubicBezTo>
                      <a:cubicBezTo>
                        <a:pt x="156" y="527"/>
                        <a:pt x="137" y="543"/>
                        <a:pt x="102" y="549"/>
                      </a:cubicBezTo>
                      <a:cubicBezTo>
                        <a:pt x="102" y="493"/>
                        <a:pt x="102" y="437"/>
                        <a:pt x="102" y="382"/>
                      </a:cubicBezTo>
                      <a:cubicBezTo>
                        <a:pt x="100" y="382"/>
                        <a:pt x="98" y="381"/>
                        <a:pt x="96" y="380"/>
                      </a:cubicBezTo>
                      <a:cubicBezTo>
                        <a:pt x="81" y="397"/>
                        <a:pt x="66" y="414"/>
                        <a:pt x="51" y="429"/>
                      </a:cubicBezTo>
                      <a:cubicBezTo>
                        <a:pt x="36" y="445"/>
                        <a:pt x="24" y="464"/>
                        <a:pt x="4" y="474"/>
                      </a:cubicBezTo>
                      <a:cubicBezTo>
                        <a:pt x="3" y="472"/>
                        <a:pt x="1" y="471"/>
                        <a:pt x="0" y="470"/>
                      </a:cubicBezTo>
                      <a:cubicBezTo>
                        <a:pt x="29" y="414"/>
                        <a:pt x="59" y="359"/>
                        <a:pt x="92" y="298"/>
                      </a:cubicBezTo>
                      <a:cubicBezTo>
                        <a:pt x="80" y="301"/>
                        <a:pt x="75" y="302"/>
                        <a:pt x="70" y="304"/>
                      </a:cubicBezTo>
                      <a:cubicBezTo>
                        <a:pt x="43" y="311"/>
                        <a:pt x="13" y="295"/>
                        <a:pt x="5" y="268"/>
                      </a:cubicBezTo>
                      <a:cubicBezTo>
                        <a:pt x="4" y="264"/>
                        <a:pt x="12" y="254"/>
                        <a:pt x="17" y="252"/>
                      </a:cubicBezTo>
                      <a:cubicBezTo>
                        <a:pt x="39" y="245"/>
                        <a:pt x="62" y="240"/>
                        <a:pt x="84" y="234"/>
                      </a:cubicBezTo>
                      <a:cubicBezTo>
                        <a:pt x="105" y="229"/>
                        <a:pt x="105" y="229"/>
                        <a:pt x="103" y="205"/>
                      </a:cubicBezTo>
                      <a:cubicBezTo>
                        <a:pt x="94" y="205"/>
                        <a:pt x="83" y="208"/>
                        <a:pt x="77" y="204"/>
                      </a:cubicBezTo>
                      <a:cubicBezTo>
                        <a:pt x="64" y="197"/>
                        <a:pt x="54" y="185"/>
                        <a:pt x="44" y="176"/>
                      </a:cubicBezTo>
                      <a:cubicBezTo>
                        <a:pt x="52" y="168"/>
                        <a:pt x="61" y="160"/>
                        <a:pt x="70" y="152"/>
                      </a:cubicBezTo>
                      <a:cubicBezTo>
                        <a:pt x="71" y="150"/>
                        <a:pt x="75" y="151"/>
                        <a:pt x="77" y="150"/>
                      </a:cubicBezTo>
                      <a:cubicBezTo>
                        <a:pt x="111" y="142"/>
                        <a:pt x="111" y="142"/>
                        <a:pt x="105" y="10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grpSp>
            <p:nvGrpSpPr>
              <p:cNvPr id="111" name="组合 110"/>
              <p:cNvGrpSpPr/>
              <p:nvPr/>
            </p:nvGrpSpPr>
            <p:grpSpPr>
              <a:xfrm>
                <a:off x="10997808" y="316351"/>
                <a:ext cx="316028" cy="354397"/>
                <a:chOff x="1957563" y="2217485"/>
                <a:chExt cx="580146" cy="650583"/>
              </a:xfrm>
            </p:grpSpPr>
            <p:sp>
              <p:nvSpPr>
                <p:cNvPr id="123" name="Freeform 12"/>
                <p:cNvSpPr>
                  <a:spLocks noEditPoints="1"/>
                </p:cNvSpPr>
                <p:nvPr/>
              </p:nvSpPr>
              <p:spPr bwMode="auto">
                <a:xfrm>
                  <a:off x="1957563" y="2217485"/>
                  <a:ext cx="339379" cy="640337"/>
                </a:xfrm>
                <a:custGeom>
                  <a:avLst/>
                  <a:gdLst>
                    <a:gd name="T0" fmla="*/ 180 w 291"/>
                    <a:gd name="T1" fmla="*/ 315 h 547"/>
                    <a:gd name="T2" fmla="*/ 212 w 291"/>
                    <a:gd name="T3" fmla="*/ 356 h 547"/>
                    <a:gd name="T4" fmla="*/ 180 w 291"/>
                    <a:gd name="T5" fmla="*/ 377 h 547"/>
                    <a:gd name="T6" fmla="*/ 209 w 291"/>
                    <a:gd name="T7" fmla="*/ 414 h 547"/>
                    <a:gd name="T8" fmla="*/ 179 w 291"/>
                    <a:gd name="T9" fmla="*/ 433 h 547"/>
                    <a:gd name="T10" fmla="*/ 247 w 291"/>
                    <a:gd name="T11" fmla="*/ 428 h 547"/>
                    <a:gd name="T12" fmla="*/ 46 w 291"/>
                    <a:gd name="T13" fmla="*/ 539 h 547"/>
                    <a:gd name="T14" fmla="*/ 18 w 291"/>
                    <a:gd name="T15" fmla="*/ 490 h 547"/>
                    <a:gd name="T16" fmla="*/ 118 w 291"/>
                    <a:gd name="T17" fmla="*/ 439 h 547"/>
                    <a:gd name="T18" fmla="*/ 74 w 291"/>
                    <a:gd name="T19" fmla="*/ 442 h 547"/>
                    <a:gd name="T20" fmla="*/ 63 w 291"/>
                    <a:gd name="T21" fmla="*/ 404 h 547"/>
                    <a:gd name="T22" fmla="*/ 115 w 291"/>
                    <a:gd name="T23" fmla="*/ 383 h 547"/>
                    <a:gd name="T24" fmla="*/ 80 w 291"/>
                    <a:gd name="T25" fmla="*/ 385 h 547"/>
                    <a:gd name="T26" fmla="*/ 61 w 291"/>
                    <a:gd name="T27" fmla="*/ 346 h 547"/>
                    <a:gd name="T28" fmla="*/ 113 w 291"/>
                    <a:gd name="T29" fmla="*/ 308 h 547"/>
                    <a:gd name="T30" fmla="*/ 49 w 291"/>
                    <a:gd name="T31" fmla="*/ 329 h 547"/>
                    <a:gd name="T32" fmla="*/ 17 w 291"/>
                    <a:gd name="T33" fmla="*/ 220 h 547"/>
                    <a:gd name="T34" fmla="*/ 46 w 291"/>
                    <a:gd name="T35" fmla="*/ 209 h 547"/>
                    <a:gd name="T36" fmla="*/ 99 w 291"/>
                    <a:gd name="T37" fmla="*/ 267 h 547"/>
                    <a:gd name="T38" fmla="*/ 85 w 291"/>
                    <a:gd name="T39" fmla="*/ 248 h 547"/>
                    <a:gd name="T40" fmla="*/ 79 w 291"/>
                    <a:gd name="T41" fmla="*/ 218 h 547"/>
                    <a:gd name="T42" fmla="*/ 127 w 291"/>
                    <a:gd name="T43" fmla="*/ 183 h 547"/>
                    <a:gd name="T44" fmla="*/ 86 w 291"/>
                    <a:gd name="T45" fmla="*/ 161 h 547"/>
                    <a:gd name="T46" fmla="*/ 38 w 291"/>
                    <a:gd name="T47" fmla="*/ 103 h 547"/>
                    <a:gd name="T48" fmla="*/ 76 w 291"/>
                    <a:gd name="T49" fmla="*/ 74 h 547"/>
                    <a:gd name="T50" fmla="*/ 88 w 291"/>
                    <a:gd name="T51" fmla="*/ 23 h 547"/>
                    <a:gd name="T52" fmla="*/ 147 w 291"/>
                    <a:gd name="T53" fmla="*/ 69 h 547"/>
                    <a:gd name="T54" fmla="*/ 194 w 291"/>
                    <a:gd name="T55" fmla="*/ 28 h 547"/>
                    <a:gd name="T56" fmla="*/ 234 w 291"/>
                    <a:gd name="T57" fmla="*/ 12 h 547"/>
                    <a:gd name="T58" fmla="*/ 284 w 291"/>
                    <a:gd name="T59" fmla="*/ 83 h 547"/>
                    <a:gd name="T60" fmla="*/ 277 w 291"/>
                    <a:gd name="T61" fmla="*/ 109 h 547"/>
                    <a:gd name="T62" fmla="*/ 225 w 291"/>
                    <a:gd name="T63" fmla="*/ 155 h 547"/>
                    <a:gd name="T64" fmla="*/ 202 w 291"/>
                    <a:gd name="T65" fmla="*/ 203 h 547"/>
                    <a:gd name="T66" fmla="*/ 272 w 291"/>
                    <a:gd name="T67" fmla="*/ 235 h 547"/>
                    <a:gd name="T68" fmla="*/ 179 w 291"/>
                    <a:gd name="T69" fmla="*/ 301 h 547"/>
                    <a:gd name="T70" fmla="*/ 183 w 291"/>
                    <a:gd name="T71" fmla="*/ 111 h 547"/>
                    <a:gd name="T72" fmla="*/ 138 w 291"/>
                    <a:gd name="T73" fmla="*/ 144 h 547"/>
                    <a:gd name="T74" fmla="*/ 209 w 291"/>
                    <a:gd name="T75" fmla="*/ 237 h 547"/>
                    <a:gd name="T76" fmla="*/ 179 w 291"/>
                    <a:gd name="T77" fmla="*/ 26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1" h="547">
                      <a:moveTo>
                        <a:pt x="179" y="301"/>
                      </a:moveTo>
                      <a:cubicBezTo>
                        <a:pt x="180" y="309"/>
                        <a:pt x="180" y="314"/>
                        <a:pt x="180" y="315"/>
                      </a:cubicBezTo>
                      <a:cubicBezTo>
                        <a:pt x="194" y="321"/>
                        <a:pt x="208" y="322"/>
                        <a:pt x="218" y="329"/>
                      </a:cubicBezTo>
                      <a:cubicBezTo>
                        <a:pt x="232" y="339"/>
                        <a:pt x="228" y="351"/>
                        <a:pt x="212" y="356"/>
                      </a:cubicBezTo>
                      <a:cubicBezTo>
                        <a:pt x="206" y="358"/>
                        <a:pt x="200" y="360"/>
                        <a:pt x="194" y="360"/>
                      </a:cubicBezTo>
                      <a:cubicBezTo>
                        <a:pt x="180" y="361"/>
                        <a:pt x="179" y="369"/>
                        <a:pt x="180" y="377"/>
                      </a:cubicBezTo>
                      <a:cubicBezTo>
                        <a:pt x="194" y="382"/>
                        <a:pt x="207" y="383"/>
                        <a:pt x="216" y="390"/>
                      </a:cubicBezTo>
                      <a:cubicBezTo>
                        <a:pt x="228" y="401"/>
                        <a:pt x="224" y="409"/>
                        <a:pt x="209" y="414"/>
                      </a:cubicBezTo>
                      <a:cubicBezTo>
                        <a:pt x="198" y="417"/>
                        <a:pt x="187" y="421"/>
                        <a:pt x="177" y="425"/>
                      </a:cubicBezTo>
                      <a:cubicBezTo>
                        <a:pt x="177" y="427"/>
                        <a:pt x="178" y="430"/>
                        <a:pt x="179" y="433"/>
                      </a:cubicBezTo>
                      <a:cubicBezTo>
                        <a:pt x="200" y="429"/>
                        <a:pt x="222" y="425"/>
                        <a:pt x="243" y="422"/>
                      </a:cubicBezTo>
                      <a:cubicBezTo>
                        <a:pt x="245" y="424"/>
                        <a:pt x="246" y="426"/>
                        <a:pt x="247" y="428"/>
                      </a:cubicBezTo>
                      <a:cubicBezTo>
                        <a:pt x="242" y="435"/>
                        <a:pt x="238" y="445"/>
                        <a:pt x="230" y="448"/>
                      </a:cubicBezTo>
                      <a:cubicBezTo>
                        <a:pt x="169" y="479"/>
                        <a:pt x="108" y="510"/>
                        <a:pt x="46" y="539"/>
                      </a:cubicBezTo>
                      <a:cubicBezTo>
                        <a:pt x="29" y="547"/>
                        <a:pt x="0" y="526"/>
                        <a:pt x="1" y="508"/>
                      </a:cubicBezTo>
                      <a:cubicBezTo>
                        <a:pt x="2" y="501"/>
                        <a:pt x="11" y="493"/>
                        <a:pt x="18" y="490"/>
                      </a:cubicBezTo>
                      <a:cubicBezTo>
                        <a:pt x="45" y="478"/>
                        <a:pt x="73" y="469"/>
                        <a:pt x="100" y="458"/>
                      </a:cubicBezTo>
                      <a:cubicBezTo>
                        <a:pt x="107" y="455"/>
                        <a:pt x="112" y="445"/>
                        <a:pt x="118" y="439"/>
                      </a:cubicBezTo>
                      <a:cubicBezTo>
                        <a:pt x="117" y="437"/>
                        <a:pt x="115" y="435"/>
                        <a:pt x="114" y="433"/>
                      </a:cubicBezTo>
                      <a:cubicBezTo>
                        <a:pt x="100" y="436"/>
                        <a:pt x="87" y="439"/>
                        <a:pt x="74" y="442"/>
                      </a:cubicBezTo>
                      <a:cubicBezTo>
                        <a:pt x="55" y="447"/>
                        <a:pt x="49" y="435"/>
                        <a:pt x="46" y="422"/>
                      </a:cubicBezTo>
                      <a:cubicBezTo>
                        <a:pt x="42" y="407"/>
                        <a:pt x="53" y="406"/>
                        <a:pt x="63" y="404"/>
                      </a:cubicBezTo>
                      <a:cubicBezTo>
                        <a:pt x="76" y="402"/>
                        <a:pt x="90" y="400"/>
                        <a:pt x="102" y="396"/>
                      </a:cubicBezTo>
                      <a:cubicBezTo>
                        <a:pt x="107" y="394"/>
                        <a:pt x="111" y="388"/>
                        <a:pt x="115" y="383"/>
                      </a:cubicBezTo>
                      <a:cubicBezTo>
                        <a:pt x="114" y="382"/>
                        <a:pt x="112" y="380"/>
                        <a:pt x="111" y="379"/>
                      </a:cubicBezTo>
                      <a:cubicBezTo>
                        <a:pt x="101" y="381"/>
                        <a:pt x="90" y="385"/>
                        <a:pt x="80" y="385"/>
                      </a:cubicBezTo>
                      <a:cubicBezTo>
                        <a:pt x="71" y="384"/>
                        <a:pt x="59" y="381"/>
                        <a:pt x="52" y="374"/>
                      </a:cubicBezTo>
                      <a:cubicBezTo>
                        <a:pt x="39" y="362"/>
                        <a:pt x="43" y="350"/>
                        <a:pt x="61" y="346"/>
                      </a:cubicBezTo>
                      <a:cubicBezTo>
                        <a:pt x="71" y="343"/>
                        <a:pt x="81" y="341"/>
                        <a:pt x="92" y="340"/>
                      </a:cubicBezTo>
                      <a:cubicBezTo>
                        <a:pt x="111" y="338"/>
                        <a:pt x="119" y="328"/>
                        <a:pt x="113" y="308"/>
                      </a:cubicBezTo>
                      <a:cubicBezTo>
                        <a:pt x="97" y="309"/>
                        <a:pt x="81" y="306"/>
                        <a:pt x="75" y="328"/>
                      </a:cubicBezTo>
                      <a:cubicBezTo>
                        <a:pt x="70" y="342"/>
                        <a:pt x="56" y="338"/>
                        <a:pt x="49" y="329"/>
                      </a:cubicBezTo>
                      <a:cubicBezTo>
                        <a:pt x="41" y="320"/>
                        <a:pt x="35" y="309"/>
                        <a:pt x="32" y="298"/>
                      </a:cubicBezTo>
                      <a:cubicBezTo>
                        <a:pt x="26" y="272"/>
                        <a:pt x="21" y="246"/>
                        <a:pt x="17" y="220"/>
                      </a:cubicBezTo>
                      <a:cubicBezTo>
                        <a:pt x="16" y="214"/>
                        <a:pt x="22" y="207"/>
                        <a:pt x="24" y="200"/>
                      </a:cubicBezTo>
                      <a:cubicBezTo>
                        <a:pt x="32" y="203"/>
                        <a:pt x="43" y="204"/>
                        <a:pt x="46" y="209"/>
                      </a:cubicBezTo>
                      <a:cubicBezTo>
                        <a:pt x="55" y="224"/>
                        <a:pt x="62" y="240"/>
                        <a:pt x="66" y="257"/>
                      </a:cubicBezTo>
                      <a:cubicBezTo>
                        <a:pt x="72" y="277"/>
                        <a:pt x="87" y="268"/>
                        <a:pt x="99" y="267"/>
                      </a:cubicBezTo>
                      <a:cubicBezTo>
                        <a:pt x="109" y="267"/>
                        <a:pt x="121" y="265"/>
                        <a:pt x="116" y="248"/>
                      </a:cubicBezTo>
                      <a:cubicBezTo>
                        <a:pt x="106" y="248"/>
                        <a:pt x="95" y="250"/>
                        <a:pt x="85" y="248"/>
                      </a:cubicBezTo>
                      <a:cubicBezTo>
                        <a:pt x="79" y="247"/>
                        <a:pt x="70" y="241"/>
                        <a:pt x="69" y="236"/>
                      </a:cubicBezTo>
                      <a:cubicBezTo>
                        <a:pt x="68" y="231"/>
                        <a:pt x="74" y="223"/>
                        <a:pt x="79" y="218"/>
                      </a:cubicBezTo>
                      <a:cubicBezTo>
                        <a:pt x="83" y="215"/>
                        <a:pt x="90" y="213"/>
                        <a:pt x="96" y="213"/>
                      </a:cubicBezTo>
                      <a:cubicBezTo>
                        <a:pt x="115" y="212"/>
                        <a:pt x="126" y="203"/>
                        <a:pt x="127" y="183"/>
                      </a:cubicBezTo>
                      <a:cubicBezTo>
                        <a:pt x="126" y="183"/>
                        <a:pt x="125" y="182"/>
                        <a:pt x="124" y="182"/>
                      </a:cubicBezTo>
                      <a:cubicBezTo>
                        <a:pt x="95" y="197"/>
                        <a:pt x="90" y="194"/>
                        <a:pt x="86" y="161"/>
                      </a:cubicBezTo>
                      <a:cubicBezTo>
                        <a:pt x="85" y="148"/>
                        <a:pt x="84" y="136"/>
                        <a:pt x="80" y="127"/>
                      </a:cubicBezTo>
                      <a:cubicBezTo>
                        <a:pt x="66" y="119"/>
                        <a:pt x="51" y="113"/>
                        <a:pt x="38" y="103"/>
                      </a:cubicBezTo>
                      <a:cubicBezTo>
                        <a:pt x="27" y="95"/>
                        <a:pt x="30" y="85"/>
                        <a:pt x="43" y="81"/>
                      </a:cubicBezTo>
                      <a:cubicBezTo>
                        <a:pt x="54" y="78"/>
                        <a:pt x="65" y="76"/>
                        <a:pt x="76" y="74"/>
                      </a:cubicBezTo>
                      <a:cubicBezTo>
                        <a:pt x="74" y="62"/>
                        <a:pt x="71" y="51"/>
                        <a:pt x="70" y="40"/>
                      </a:cubicBezTo>
                      <a:cubicBezTo>
                        <a:pt x="68" y="27"/>
                        <a:pt x="73" y="19"/>
                        <a:pt x="88" y="23"/>
                      </a:cubicBezTo>
                      <a:cubicBezTo>
                        <a:pt x="106" y="28"/>
                        <a:pt x="123" y="34"/>
                        <a:pt x="127" y="56"/>
                      </a:cubicBezTo>
                      <a:cubicBezTo>
                        <a:pt x="129" y="67"/>
                        <a:pt x="136" y="71"/>
                        <a:pt x="147" y="69"/>
                      </a:cubicBezTo>
                      <a:cubicBezTo>
                        <a:pt x="149" y="69"/>
                        <a:pt x="151" y="69"/>
                        <a:pt x="153" y="69"/>
                      </a:cubicBezTo>
                      <a:cubicBezTo>
                        <a:pt x="192" y="68"/>
                        <a:pt x="191" y="68"/>
                        <a:pt x="194" y="28"/>
                      </a:cubicBezTo>
                      <a:cubicBezTo>
                        <a:pt x="195" y="19"/>
                        <a:pt x="201" y="7"/>
                        <a:pt x="209" y="3"/>
                      </a:cubicBezTo>
                      <a:cubicBezTo>
                        <a:pt x="214" y="0"/>
                        <a:pt x="227" y="6"/>
                        <a:pt x="234" y="12"/>
                      </a:cubicBezTo>
                      <a:cubicBezTo>
                        <a:pt x="251" y="26"/>
                        <a:pt x="253" y="37"/>
                        <a:pt x="252" y="63"/>
                      </a:cubicBezTo>
                      <a:cubicBezTo>
                        <a:pt x="263" y="70"/>
                        <a:pt x="275" y="76"/>
                        <a:pt x="284" y="83"/>
                      </a:cubicBezTo>
                      <a:cubicBezTo>
                        <a:pt x="288" y="87"/>
                        <a:pt x="291" y="95"/>
                        <a:pt x="290" y="100"/>
                      </a:cubicBezTo>
                      <a:cubicBezTo>
                        <a:pt x="290" y="104"/>
                        <a:pt x="281" y="109"/>
                        <a:pt x="277" y="109"/>
                      </a:cubicBezTo>
                      <a:cubicBezTo>
                        <a:pt x="248" y="103"/>
                        <a:pt x="238" y="120"/>
                        <a:pt x="231" y="143"/>
                      </a:cubicBezTo>
                      <a:cubicBezTo>
                        <a:pt x="230" y="147"/>
                        <a:pt x="227" y="151"/>
                        <a:pt x="225" y="155"/>
                      </a:cubicBezTo>
                      <a:cubicBezTo>
                        <a:pt x="207" y="185"/>
                        <a:pt x="203" y="187"/>
                        <a:pt x="172" y="174"/>
                      </a:cubicBezTo>
                      <a:cubicBezTo>
                        <a:pt x="170" y="203"/>
                        <a:pt x="175" y="208"/>
                        <a:pt x="202" y="203"/>
                      </a:cubicBezTo>
                      <a:cubicBezTo>
                        <a:pt x="211" y="202"/>
                        <a:pt x="219" y="200"/>
                        <a:pt x="228" y="198"/>
                      </a:cubicBezTo>
                      <a:cubicBezTo>
                        <a:pt x="256" y="191"/>
                        <a:pt x="274" y="206"/>
                        <a:pt x="272" y="235"/>
                      </a:cubicBezTo>
                      <a:cubicBezTo>
                        <a:pt x="271" y="262"/>
                        <a:pt x="246" y="297"/>
                        <a:pt x="221" y="303"/>
                      </a:cubicBezTo>
                      <a:cubicBezTo>
                        <a:pt x="208" y="306"/>
                        <a:pt x="195" y="302"/>
                        <a:pt x="179" y="301"/>
                      </a:cubicBezTo>
                      <a:close/>
                      <a:moveTo>
                        <a:pt x="138" y="144"/>
                      </a:moveTo>
                      <a:cubicBezTo>
                        <a:pt x="177" y="147"/>
                        <a:pt x="181" y="144"/>
                        <a:pt x="183" y="111"/>
                      </a:cubicBezTo>
                      <a:cubicBezTo>
                        <a:pt x="168" y="113"/>
                        <a:pt x="153" y="114"/>
                        <a:pt x="137" y="115"/>
                      </a:cubicBezTo>
                      <a:cubicBezTo>
                        <a:pt x="137" y="126"/>
                        <a:pt x="138" y="134"/>
                        <a:pt x="138" y="144"/>
                      </a:cubicBezTo>
                      <a:close/>
                      <a:moveTo>
                        <a:pt x="179" y="260"/>
                      </a:moveTo>
                      <a:cubicBezTo>
                        <a:pt x="197" y="261"/>
                        <a:pt x="208" y="257"/>
                        <a:pt x="209" y="237"/>
                      </a:cubicBezTo>
                      <a:cubicBezTo>
                        <a:pt x="200" y="238"/>
                        <a:pt x="191" y="239"/>
                        <a:pt x="182" y="240"/>
                      </a:cubicBezTo>
                      <a:cubicBezTo>
                        <a:pt x="181" y="247"/>
                        <a:pt x="180" y="252"/>
                        <a:pt x="179" y="26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4" name="Freeform 15"/>
                <p:cNvSpPr>
                  <a:spLocks/>
                </p:cNvSpPr>
                <p:nvPr/>
              </p:nvSpPr>
              <p:spPr bwMode="auto">
                <a:xfrm>
                  <a:off x="2190646" y="2382692"/>
                  <a:ext cx="347063" cy="485376"/>
                </a:xfrm>
                <a:custGeom>
                  <a:avLst/>
                  <a:gdLst>
                    <a:gd name="T0" fmla="*/ 125 w 298"/>
                    <a:gd name="T1" fmla="*/ 123 h 415"/>
                    <a:gd name="T2" fmla="*/ 83 w 298"/>
                    <a:gd name="T3" fmla="*/ 102 h 415"/>
                    <a:gd name="T4" fmla="*/ 95 w 298"/>
                    <a:gd name="T5" fmla="*/ 77 h 415"/>
                    <a:gd name="T6" fmla="*/ 108 w 298"/>
                    <a:gd name="T7" fmla="*/ 74 h 415"/>
                    <a:gd name="T8" fmla="*/ 142 w 298"/>
                    <a:gd name="T9" fmla="*/ 36 h 415"/>
                    <a:gd name="T10" fmla="*/ 161 w 298"/>
                    <a:gd name="T11" fmla="*/ 1 h 415"/>
                    <a:gd name="T12" fmla="*/ 201 w 298"/>
                    <a:gd name="T13" fmla="*/ 40 h 415"/>
                    <a:gd name="T14" fmla="*/ 204 w 298"/>
                    <a:gd name="T15" fmla="*/ 68 h 415"/>
                    <a:gd name="T16" fmla="*/ 225 w 298"/>
                    <a:gd name="T17" fmla="*/ 67 h 415"/>
                    <a:gd name="T18" fmla="*/ 256 w 298"/>
                    <a:gd name="T19" fmla="*/ 64 h 415"/>
                    <a:gd name="T20" fmla="*/ 294 w 298"/>
                    <a:gd name="T21" fmla="*/ 110 h 415"/>
                    <a:gd name="T22" fmla="*/ 297 w 298"/>
                    <a:gd name="T23" fmla="*/ 136 h 415"/>
                    <a:gd name="T24" fmla="*/ 280 w 298"/>
                    <a:gd name="T25" fmla="*/ 321 h 415"/>
                    <a:gd name="T26" fmla="*/ 181 w 298"/>
                    <a:gd name="T27" fmla="*/ 404 h 415"/>
                    <a:gd name="T28" fmla="*/ 158 w 298"/>
                    <a:gd name="T29" fmla="*/ 380 h 415"/>
                    <a:gd name="T30" fmla="*/ 143 w 298"/>
                    <a:gd name="T31" fmla="*/ 335 h 415"/>
                    <a:gd name="T32" fmla="*/ 128 w 298"/>
                    <a:gd name="T33" fmla="*/ 320 h 415"/>
                    <a:gd name="T34" fmla="*/ 131 w 298"/>
                    <a:gd name="T35" fmla="*/ 314 h 415"/>
                    <a:gd name="T36" fmla="*/ 160 w 298"/>
                    <a:gd name="T37" fmla="*/ 324 h 415"/>
                    <a:gd name="T38" fmla="*/ 198 w 298"/>
                    <a:gd name="T39" fmla="*/ 307 h 415"/>
                    <a:gd name="T40" fmla="*/ 223 w 298"/>
                    <a:gd name="T41" fmla="*/ 120 h 415"/>
                    <a:gd name="T42" fmla="*/ 194 w 298"/>
                    <a:gd name="T43" fmla="*/ 131 h 415"/>
                    <a:gd name="T44" fmla="*/ 118 w 298"/>
                    <a:gd name="T45" fmla="*/ 321 h 415"/>
                    <a:gd name="T46" fmla="*/ 25 w 298"/>
                    <a:gd name="T47" fmla="*/ 411 h 415"/>
                    <a:gd name="T48" fmla="*/ 0 w 298"/>
                    <a:gd name="T49" fmla="*/ 415 h 415"/>
                    <a:gd name="T50" fmla="*/ 125 w 298"/>
                    <a:gd name="T51" fmla="*/ 123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8" h="415">
                      <a:moveTo>
                        <a:pt x="125" y="123"/>
                      </a:moveTo>
                      <a:cubicBezTo>
                        <a:pt x="105" y="126"/>
                        <a:pt x="91" y="120"/>
                        <a:pt x="83" y="102"/>
                      </a:cubicBezTo>
                      <a:cubicBezTo>
                        <a:pt x="78" y="90"/>
                        <a:pt x="79" y="80"/>
                        <a:pt x="95" y="77"/>
                      </a:cubicBezTo>
                      <a:cubicBezTo>
                        <a:pt x="99" y="76"/>
                        <a:pt x="104" y="75"/>
                        <a:pt x="108" y="74"/>
                      </a:cubicBezTo>
                      <a:cubicBezTo>
                        <a:pt x="138" y="67"/>
                        <a:pt x="138" y="67"/>
                        <a:pt x="142" y="36"/>
                      </a:cubicBezTo>
                      <a:cubicBezTo>
                        <a:pt x="143" y="22"/>
                        <a:pt x="138" y="2"/>
                        <a:pt x="161" y="1"/>
                      </a:cubicBezTo>
                      <a:cubicBezTo>
                        <a:pt x="179" y="0"/>
                        <a:pt x="198" y="20"/>
                        <a:pt x="201" y="40"/>
                      </a:cubicBezTo>
                      <a:cubicBezTo>
                        <a:pt x="202" y="49"/>
                        <a:pt x="203" y="58"/>
                        <a:pt x="204" y="68"/>
                      </a:cubicBezTo>
                      <a:cubicBezTo>
                        <a:pt x="212" y="68"/>
                        <a:pt x="219" y="68"/>
                        <a:pt x="225" y="67"/>
                      </a:cubicBezTo>
                      <a:cubicBezTo>
                        <a:pt x="236" y="66"/>
                        <a:pt x="250" y="59"/>
                        <a:pt x="256" y="64"/>
                      </a:cubicBezTo>
                      <a:cubicBezTo>
                        <a:pt x="271" y="77"/>
                        <a:pt x="283" y="94"/>
                        <a:pt x="294" y="110"/>
                      </a:cubicBezTo>
                      <a:cubicBezTo>
                        <a:pt x="298" y="117"/>
                        <a:pt x="297" y="127"/>
                        <a:pt x="297" y="136"/>
                      </a:cubicBezTo>
                      <a:cubicBezTo>
                        <a:pt x="292" y="198"/>
                        <a:pt x="287" y="259"/>
                        <a:pt x="280" y="321"/>
                      </a:cubicBezTo>
                      <a:cubicBezTo>
                        <a:pt x="275" y="374"/>
                        <a:pt x="233" y="407"/>
                        <a:pt x="181" y="404"/>
                      </a:cubicBezTo>
                      <a:cubicBezTo>
                        <a:pt x="163" y="403"/>
                        <a:pt x="152" y="393"/>
                        <a:pt x="158" y="380"/>
                      </a:cubicBezTo>
                      <a:cubicBezTo>
                        <a:pt x="167" y="358"/>
                        <a:pt x="155" y="348"/>
                        <a:pt x="143" y="335"/>
                      </a:cubicBezTo>
                      <a:cubicBezTo>
                        <a:pt x="138" y="330"/>
                        <a:pt x="133" y="325"/>
                        <a:pt x="128" y="320"/>
                      </a:cubicBezTo>
                      <a:cubicBezTo>
                        <a:pt x="129" y="318"/>
                        <a:pt x="130" y="316"/>
                        <a:pt x="131" y="314"/>
                      </a:cubicBezTo>
                      <a:cubicBezTo>
                        <a:pt x="141" y="317"/>
                        <a:pt x="151" y="319"/>
                        <a:pt x="160" y="324"/>
                      </a:cubicBezTo>
                      <a:cubicBezTo>
                        <a:pt x="186" y="336"/>
                        <a:pt x="194" y="335"/>
                        <a:pt x="198" y="307"/>
                      </a:cubicBezTo>
                      <a:cubicBezTo>
                        <a:pt x="208" y="245"/>
                        <a:pt x="215" y="182"/>
                        <a:pt x="223" y="120"/>
                      </a:cubicBezTo>
                      <a:cubicBezTo>
                        <a:pt x="204" y="112"/>
                        <a:pt x="199" y="117"/>
                        <a:pt x="194" y="131"/>
                      </a:cubicBezTo>
                      <a:cubicBezTo>
                        <a:pt x="169" y="194"/>
                        <a:pt x="145" y="258"/>
                        <a:pt x="118" y="321"/>
                      </a:cubicBezTo>
                      <a:cubicBezTo>
                        <a:pt x="100" y="363"/>
                        <a:pt x="64" y="390"/>
                        <a:pt x="25" y="411"/>
                      </a:cubicBezTo>
                      <a:cubicBezTo>
                        <a:pt x="18" y="414"/>
                        <a:pt x="10" y="415"/>
                        <a:pt x="0" y="415"/>
                      </a:cubicBezTo>
                      <a:cubicBezTo>
                        <a:pt x="62" y="326"/>
                        <a:pt x="97" y="227"/>
                        <a:pt x="125" y="12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grpSp>
            <p:nvGrpSpPr>
              <p:cNvPr id="114" name="组合 113"/>
              <p:cNvGrpSpPr/>
              <p:nvPr/>
            </p:nvGrpSpPr>
            <p:grpSpPr>
              <a:xfrm>
                <a:off x="10983106" y="832250"/>
                <a:ext cx="323701" cy="366954"/>
                <a:chOff x="2751580" y="2209800"/>
                <a:chExt cx="594232" cy="673634"/>
              </a:xfrm>
            </p:grpSpPr>
            <p:sp>
              <p:nvSpPr>
                <p:cNvPr id="115" name="Freeform 7"/>
                <p:cNvSpPr>
                  <a:spLocks/>
                </p:cNvSpPr>
                <p:nvPr/>
              </p:nvSpPr>
              <p:spPr bwMode="auto">
                <a:xfrm>
                  <a:off x="3049977" y="2209800"/>
                  <a:ext cx="201067" cy="226679"/>
                </a:xfrm>
                <a:custGeom>
                  <a:avLst/>
                  <a:gdLst>
                    <a:gd name="T0" fmla="*/ 79 w 172"/>
                    <a:gd name="T1" fmla="*/ 0 h 194"/>
                    <a:gd name="T2" fmla="*/ 119 w 172"/>
                    <a:gd name="T3" fmla="*/ 56 h 194"/>
                    <a:gd name="T4" fmla="*/ 158 w 172"/>
                    <a:gd name="T5" fmla="*/ 64 h 194"/>
                    <a:gd name="T6" fmla="*/ 172 w 172"/>
                    <a:gd name="T7" fmla="*/ 84 h 194"/>
                    <a:gd name="T8" fmla="*/ 155 w 172"/>
                    <a:gd name="T9" fmla="*/ 104 h 194"/>
                    <a:gd name="T10" fmla="*/ 136 w 172"/>
                    <a:gd name="T11" fmla="*/ 108 h 194"/>
                    <a:gd name="T12" fmla="*/ 115 w 172"/>
                    <a:gd name="T13" fmla="*/ 133 h 194"/>
                    <a:gd name="T14" fmla="*/ 141 w 172"/>
                    <a:gd name="T15" fmla="*/ 141 h 194"/>
                    <a:gd name="T16" fmla="*/ 151 w 172"/>
                    <a:gd name="T17" fmla="*/ 158 h 194"/>
                    <a:gd name="T18" fmla="*/ 138 w 172"/>
                    <a:gd name="T19" fmla="*/ 168 h 194"/>
                    <a:gd name="T20" fmla="*/ 39 w 172"/>
                    <a:gd name="T21" fmla="*/ 189 h 194"/>
                    <a:gd name="T22" fmla="*/ 7 w 172"/>
                    <a:gd name="T23" fmla="*/ 178 h 194"/>
                    <a:gd name="T24" fmla="*/ 27 w 172"/>
                    <a:gd name="T25" fmla="*/ 151 h 194"/>
                    <a:gd name="T26" fmla="*/ 52 w 172"/>
                    <a:gd name="T27" fmla="*/ 121 h 194"/>
                    <a:gd name="T28" fmla="*/ 23 w 172"/>
                    <a:gd name="T29" fmla="*/ 124 h 194"/>
                    <a:gd name="T30" fmla="*/ 1 w 172"/>
                    <a:gd name="T31" fmla="*/ 105 h 194"/>
                    <a:gd name="T32" fmla="*/ 16 w 172"/>
                    <a:gd name="T33" fmla="*/ 85 h 194"/>
                    <a:gd name="T34" fmla="*/ 51 w 172"/>
                    <a:gd name="T35" fmla="*/ 24 h 194"/>
                    <a:gd name="T36" fmla="*/ 55 w 172"/>
                    <a:gd name="T37" fmla="*/ 0 h 194"/>
                    <a:gd name="T38" fmla="*/ 79 w 172"/>
                    <a:gd name="T3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2" h="194">
                      <a:moveTo>
                        <a:pt x="79" y="0"/>
                      </a:moveTo>
                      <a:cubicBezTo>
                        <a:pt x="101" y="13"/>
                        <a:pt x="125" y="24"/>
                        <a:pt x="119" y="56"/>
                      </a:cubicBezTo>
                      <a:cubicBezTo>
                        <a:pt x="133" y="58"/>
                        <a:pt x="146" y="59"/>
                        <a:pt x="158" y="64"/>
                      </a:cubicBezTo>
                      <a:cubicBezTo>
                        <a:pt x="164" y="67"/>
                        <a:pt x="172" y="78"/>
                        <a:pt x="172" y="84"/>
                      </a:cubicBezTo>
                      <a:cubicBezTo>
                        <a:pt x="171" y="91"/>
                        <a:pt x="162" y="99"/>
                        <a:pt x="155" y="104"/>
                      </a:cubicBezTo>
                      <a:cubicBezTo>
                        <a:pt x="150" y="108"/>
                        <a:pt x="142" y="108"/>
                        <a:pt x="136" y="108"/>
                      </a:cubicBezTo>
                      <a:cubicBezTo>
                        <a:pt x="117" y="107"/>
                        <a:pt x="110" y="115"/>
                        <a:pt x="115" y="133"/>
                      </a:cubicBezTo>
                      <a:cubicBezTo>
                        <a:pt x="124" y="136"/>
                        <a:pt x="133" y="136"/>
                        <a:pt x="141" y="141"/>
                      </a:cubicBezTo>
                      <a:cubicBezTo>
                        <a:pt x="146" y="143"/>
                        <a:pt x="150" y="152"/>
                        <a:pt x="151" y="158"/>
                      </a:cubicBezTo>
                      <a:cubicBezTo>
                        <a:pt x="151" y="161"/>
                        <a:pt x="143" y="166"/>
                        <a:pt x="138" y="168"/>
                      </a:cubicBezTo>
                      <a:cubicBezTo>
                        <a:pt x="105" y="175"/>
                        <a:pt x="72" y="182"/>
                        <a:pt x="39" y="189"/>
                      </a:cubicBezTo>
                      <a:cubicBezTo>
                        <a:pt x="26" y="192"/>
                        <a:pt x="12" y="194"/>
                        <a:pt x="7" y="178"/>
                      </a:cubicBezTo>
                      <a:cubicBezTo>
                        <a:pt x="3" y="162"/>
                        <a:pt x="15" y="156"/>
                        <a:pt x="27" y="151"/>
                      </a:cubicBezTo>
                      <a:cubicBezTo>
                        <a:pt x="56" y="140"/>
                        <a:pt x="55" y="139"/>
                        <a:pt x="52" y="121"/>
                      </a:cubicBezTo>
                      <a:cubicBezTo>
                        <a:pt x="42" y="122"/>
                        <a:pt x="31" y="126"/>
                        <a:pt x="23" y="124"/>
                      </a:cubicBezTo>
                      <a:cubicBezTo>
                        <a:pt x="14" y="121"/>
                        <a:pt x="4" y="113"/>
                        <a:pt x="1" y="105"/>
                      </a:cubicBezTo>
                      <a:cubicBezTo>
                        <a:pt x="0" y="100"/>
                        <a:pt x="9" y="88"/>
                        <a:pt x="16" y="85"/>
                      </a:cubicBezTo>
                      <a:cubicBezTo>
                        <a:pt x="57" y="67"/>
                        <a:pt x="56" y="68"/>
                        <a:pt x="51" y="24"/>
                      </a:cubicBezTo>
                      <a:cubicBezTo>
                        <a:pt x="50" y="16"/>
                        <a:pt x="54" y="8"/>
                        <a:pt x="55" y="0"/>
                      </a:cubicBezTo>
                      <a:cubicBezTo>
                        <a:pt x="63" y="0"/>
                        <a:pt x="71" y="0"/>
                        <a:pt x="79"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16" name="Freeform 16"/>
                <p:cNvSpPr>
                  <a:spLocks noEditPoints="1"/>
                </p:cNvSpPr>
                <p:nvPr/>
              </p:nvSpPr>
              <p:spPr bwMode="auto">
                <a:xfrm>
                  <a:off x="2983381" y="2389094"/>
                  <a:ext cx="362431" cy="486655"/>
                </a:xfrm>
                <a:custGeom>
                  <a:avLst/>
                  <a:gdLst>
                    <a:gd name="T0" fmla="*/ 184 w 312"/>
                    <a:gd name="T1" fmla="*/ 314 h 417"/>
                    <a:gd name="T2" fmla="*/ 164 w 312"/>
                    <a:gd name="T3" fmla="*/ 282 h 417"/>
                    <a:gd name="T4" fmla="*/ 137 w 312"/>
                    <a:gd name="T5" fmla="*/ 307 h 417"/>
                    <a:gd name="T6" fmla="*/ 25 w 312"/>
                    <a:gd name="T7" fmla="*/ 409 h 417"/>
                    <a:gd name="T8" fmla="*/ 10 w 312"/>
                    <a:gd name="T9" fmla="*/ 417 h 417"/>
                    <a:gd name="T10" fmla="*/ 67 w 312"/>
                    <a:gd name="T11" fmla="*/ 329 h 417"/>
                    <a:gd name="T12" fmla="*/ 42 w 312"/>
                    <a:gd name="T13" fmla="*/ 339 h 417"/>
                    <a:gd name="T14" fmla="*/ 11 w 312"/>
                    <a:gd name="T15" fmla="*/ 322 h 417"/>
                    <a:gd name="T16" fmla="*/ 30 w 312"/>
                    <a:gd name="T17" fmla="*/ 304 h 417"/>
                    <a:gd name="T18" fmla="*/ 67 w 312"/>
                    <a:gd name="T19" fmla="*/ 255 h 417"/>
                    <a:gd name="T20" fmla="*/ 73 w 312"/>
                    <a:gd name="T21" fmla="*/ 173 h 417"/>
                    <a:gd name="T22" fmla="*/ 78 w 312"/>
                    <a:gd name="T23" fmla="*/ 146 h 417"/>
                    <a:gd name="T24" fmla="*/ 66 w 312"/>
                    <a:gd name="T25" fmla="*/ 161 h 417"/>
                    <a:gd name="T26" fmla="*/ 53 w 312"/>
                    <a:gd name="T27" fmla="*/ 180 h 417"/>
                    <a:gd name="T28" fmla="*/ 29 w 312"/>
                    <a:gd name="T29" fmla="*/ 164 h 417"/>
                    <a:gd name="T30" fmla="*/ 4 w 312"/>
                    <a:gd name="T31" fmla="*/ 82 h 417"/>
                    <a:gd name="T32" fmla="*/ 17 w 312"/>
                    <a:gd name="T33" fmla="*/ 56 h 417"/>
                    <a:gd name="T34" fmla="*/ 46 w 312"/>
                    <a:gd name="T35" fmla="*/ 71 h 417"/>
                    <a:gd name="T36" fmla="*/ 60 w 312"/>
                    <a:gd name="T37" fmla="*/ 122 h 417"/>
                    <a:gd name="T38" fmla="*/ 90 w 312"/>
                    <a:gd name="T39" fmla="*/ 83 h 417"/>
                    <a:gd name="T40" fmla="*/ 71 w 312"/>
                    <a:gd name="T41" fmla="*/ 85 h 417"/>
                    <a:gd name="T42" fmla="*/ 55 w 312"/>
                    <a:gd name="T43" fmla="*/ 77 h 417"/>
                    <a:gd name="T44" fmla="*/ 63 w 312"/>
                    <a:gd name="T45" fmla="*/ 60 h 417"/>
                    <a:gd name="T46" fmla="*/ 92 w 312"/>
                    <a:gd name="T47" fmla="*/ 48 h 417"/>
                    <a:gd name="T48" fmla="*/ 252 w 312"/>
                    <a:gd name="T49" fmla="*/ 5 h 417"/>
                    <a:gd name="T50" fmla="*/ 302 w 312"/>
                    <a:gd name="T51" fmla="*/ 30 h 417"/>
                    <a:gd name="T52" fmla="*/ 292 w 312"/>
                    <a:gd name="T53" fmla="*/ 67 h 417"/>
                    <a:gd name="T54" fmla="*/ 261 w 312"/>
                    <a:gd name="T55" fmla="*/ 98 h 417"/>
                    <a:gd name="T56" fmla="*/ 218 w 312"/>
                    <a:gd name="T57" fmla="*/ 110 h 417"/>
                    <a:gd name="T58" fmla="*/ 169 w 312"/>
                    <a:gd name="T59" fmla="*/ 122 h 417"/>
                    <a:gd name="T60" fmla="*/ 173 w 312"/>
                    <a:gd name="T61" fmla="*/ 123 h 417"/>
                    <a:gd name="T62" fmla="*/ 236 w 312"/>
                    <a:gd name="T63" fmla="*/ 176 h 417"/>
                    <a:gd name="T64" fmla="*/ 231 w 312"/>
                    <a:gd name="T65" fmla="*/ 287 h 417"/>
                    <a:gd name="T66" fmla="*/ 184 w 312"/>
                    <a:gd name="T67" fmla="*/ 314 h 417"/>
                    <a:gd name="T68" fmla="*/ 92 w 312"/>
                    <a:gd name="T69" fmla="*/ 230 h 417"/>
                    <a:gd name="T70" fmla="*/ 97 w 312"/>
                    <a:gd name="T71" fmla="*/ 236 h 417"/>
                    <a:gd name="T72" fmla="*/ 132 w 312"/>
                    <a:gd name="T73" fmla="*/ 224 h 417"/>
                    <a:gd name="T74" fmla="*/ 154 w 312"/>
                    <a:gd name="T75" fmla="*/ 232 h 417"/>
                    <a:gd name="T76" fmla="*/ 137 w 312"/>
                    <a:gd name="T77" fmla="*/ 247 h 417"/>
                    <a:gd name="T78" fmla="*/ 104 w 312"/>
                    <a:gd name="T79" fmla="*/ 259 h 417"/>
                    <a:gd name="T80" fmla="*/ 92 w 312"/>
                    <a:gd name="T81" fmla="*/ 274 h 417"/>
                    <a:gd name="T82" fmla="*/ 159 w 312"/>
                    <a:gd name="T83" fmla="*/ 154 h 417"/>
                    <a:gd name="T84" fmla="*/ 129 w 312"/>
                    <a:gd name="T85" fmla="*/ 169 h 417"/>
                    <a:gd name="T86" fmla="*/ 110 w 312"/>
                    <a:gd name="T87" fmla="*/ 164 h 417"/>
                    <a:gd name="T88" fmla="*/ 115 w 312"/>
                    <a:gd name="T89" fmla="*/ 145 h 417"/>
                    <a:gd name="T90" fmla="*/ 144 w 312"/>
                    <a:gd name="T91" fmla="*/ 128 h 417"/>
                    <a:gd name="T92" fmla="*/ 143 w 312"/>
                    <a:gd name="T93" fmla="*/ 126 h 417"/>
                    <a:gd name="T94" fmla="*/ 95 w 312"/>
                    <a:gd name="T95" fmla="*/ 142 h 417"/>
                    <a:gd name="T96" fmla="*/ 103 w 312"/>
                    <a:gd name="T97" fmla="*/ 191 h 417"/>
                    <a:gd name="T98" fmla="*/ 140 w 312"/>
                    <a:gd name="T99" fmla="*/ 182 h 417"/>
                    <a:gd name="T100" fmla="*/ 157 w 312"/>
                    <a:gd name="T101" fmla="*/ 187 h 417"/>
                    <a:gd name="T102" fmla="*/ 146 w 312"/>
                    <a:gd name="T103" fmla="*/ 201 h 417"/>
                    <a:gd name="T104" fmla="*/ 106 w 312"/>
                    <a:gd name="T105" fmla="*/ 218 h 417"/>
                    <a:gd name="T106" fmla="*/ 92 w 312"/>
                    <a:gd name="T107" fmla="*/ 230 h 417"/>
                    <a:gd name="T108" fmla="*/ 181 w 312"/>
                    <a:gd name="T109" fmla="*/ 90 h 417"/>
                    <a:gd name="T110" fmla="*/ 230 w 312"/>
                    <a:gd name="T111" fmla="*/ 41 h 417"/>
                    <a:gd name="T112" fmla="*/ 181 w 312"/>
                    <a:gd name="T113" fmla="*/ 90 h 417"/>
                    <a:gd name="T114" fmla="*/ 155 w 312"/>
                    <a:gd name="T115" fmla="*/ 61 h 417"/>
                    <a:gd name="T116" fmla="*/ 128 w 312"/>
                    <a:gd name="T117" fmla="*/ 71 h 417"/>
                    <a:gd name="T118" fmla="*/ 128 w 312"/>
                    <a:gd name="T119" fmla="*/ 102 h 417"/>
                    <a:gd name="T120" fmla="*/ 155 w 312"/>
                    <a:gd name="T121" fmla="*/ 61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2" h="417">
                      <a:moveTo>
                        <a:pt x="184" y="314"/>
                      </a:moveTo>
                      <a:cubicBezTo>
                        <a:pt x="178" y="305"/>
                        <a:pt x="172" y="295"/>
                        <a:pt x="164" y="282"/>
                      </a:cubicBezTo>
                      <a:cubicBezTo>
                        <a:pt x="155" y="290"/>
                        <a:pt x="146" y="298"/>
                        <a:pt x="137" y="307"/>
                      </a:cubicBezTo>
                      <a:cubicBezTo>
                        <a:pt x="100" y="341"/>
                        <a:pt x="63" y="375"/>
                        <a:pt x="25" y="409"/>
                      </a:cubicBezTo>
                      <a:cubicBezTo>
                        <a:pt x="22" y="411"/>
                        <a:pt x="19" y="413"/>
                        <a:pt x="10" y="417"/>
                      </a:cubicBezTo>
                      <a:cubicBezTo>
                        <a:pt x="19" y="379"/>
                        <a:pt x="50" y="361"/>
                        <a:pt x="67" y="329"/>
                      </a:cubicBezTo>
                      <a:cubicBezTo>
                        <a:pt x="56" y="333"/>
                        <a:pt x="49" y="337"/>
                        <a:pt x="42" y="339"/>
                      </a:cubicBezTo>
                      <a:cubicBezTo>
                        <a:pt x="29" y="342"/>
                        <a:pt x="9" y="332"/>
                        <a:pt x="11" y="322"/>
                      </a:cubicBezTo>
                      <a:cubicBezTo>
                        <a:pt x="12" y="315"/>
                        <a:pt x="22" y="307"/>
                        <a:pt x="30" y="304"/>
                      </a:cubicBezTo>
                      <a:cubicBezTo>
                        <a:pt x="64" y="292"/>
                        <a:pt x="64" y="293"/>
                        <a:pt x="67" y="255"/>
                      </a:cubicBezTo>
                      <a:cubicBezTo>
                        <a:pt x="69" y="228"/>
                        <a:pt x="71" y="200"/>
                        <a:pt x="73" y="173"/>
                      </a:cubicBezTo>
                      <a:cubicBezTo>
                        <a:pt x="74" y="165"/>
                        <a:pt x="78" y="157"/>
                        <a:pt x="78" y="146"/>
                      </a:cubicBezTo>
                      <a:cubicBezTo>
                        <a:pt x="74" y="151"/>
                        <a:pt x="70" y="156"/>
                        <a:pt x="66" y="161"/>
                      </a:cubicBezTo>
                      <a:cubicBezTo>
                        <a:pt x="61" y="168"/>
                        <a:pt x="55" y="180"/>
                        <a:pt x="53" y="180"/>
                      </a:cubicBezTo>
                      <a:cubicBezTo>
                        <a:pt x="45" y="176"/>
                        <a:pt x="32" y="172"/>
                        <a:pt x="29" y="164"/>
                      </a:cubicBezTo>
                      <a:cubicBezTo>
                        <a:pt x="19" y="138"/>
                        <a:pt x="12" y="110"/>
                        <a:pt x="4" y="82"/>
                      </a:cubicBezTo>
                      <a:cubicBezTo>
                        <a:pt x="0" y="69"/>
                        <a:pt x="5" y="59"/>
                        <a:pt x="17" y="56"/>
                      </a:cubicBezTo>
                      <a:cubicBezTo>
                        <a:pt x="30" y="53"/>
                        <a:pt x="41" y="58"/>
                        <a:pt x="46" y="71"/>
                      </a:cubicBezTo>
                      <a:cubicBezTo>
                        <a:pt x="51" y="88"/>
                        <a:pt x="55" y="106"/>
                        <a:pt x="60" y="122"/>
                      </a:cubicBezTo>
                      <a:cubicBezTo>
                        <a:pt x="92" y="118"/>
                        <a:pt x="92" y="118"/>
                        <a:pt x="90" y="83"/>
                      </a:cubicBezTo>
                      <a:cubicBezTo>
                        <a:pt x="84" y="84"/>
                        <a:pt x="77" y="86"/>
                        <a:pt x="71" y="85"/>
                      </a:cubicBezTo>
                      <a:cubicBezTo>
                        <a:pt x="65" y="84"/>
                        <a:pt x="57" y="81"/>
                        <a:pt x="55" y="77"/>
                      </a:cubicBezTo>
                      <a:cubicBezTo>
                        <a:pt x="54" y="72"/>
                        <a:pt x="58" y="63"/>
                        <a:pt x="63" y="60"/>
                      </a:cubicBezTo>
                      <a:cubicBezTo>
                        <a:pt x="72" y="55"/>
                        <a:pt x="82" y="51"/>
                        <a:pt x="92" y="48"/>
                      </a:cubicBezTo>
                      <a:cubicBezTo>
                        <a:pt x="145" y="34"/>
                        <a:pt x="199" y="20"/>
                        <a:pt x="252" y="5"/>
                      </a:cubicBezTo>
                      <a:cubicBezTo>
                        <a:pt x="270" y="0"/>
                        <a:pt x="289" y="10"/>
                        <a:pt x="302" y="30"/>
                      </a:cubicBezTo>
                      <a:cubicBezTo>
                        <a:pt x="312" y="46"/>
                        <a:pt x="302" y="56"/>
                        <a:pt x="292" y="67"/>
                      </a:cubicBezTo>
                      <a:cubicBezTo>
                        <a:pt x="282" y="77"/>
                        <a:pt x="272" y="88"/>
                        <a:pt x="261" y="98"/>
                      </a:cubicBezTo>
                      <a:cubicBezTo>
                        <a:pt x="249" y="110"/>
                        <a:pt x="238" y="118"/>
                        <a:pt x="218" y="110"/>
                      </a:cubicBezTo>
                      <a:cubicBezTo>
                        <a:pt x="204" y="106"/>
                        <a:pt x="185" y="115"/>
                        <a:pt x="169" y="122"/>
                      </a:cubicBezTo>
                      <a:cubicBezTo>
                        <a:pt x="170" y="122"/>
                        <a:pt x="172" y="123"/>
                        <a:pt x="173" y="123"/>
                      </a:cubicBezTo>
                      <a:cubicBezTo>
                        <a:pt x="223" y="119"/>
                        <a:pt x="233" y="126"/>
                        <a:pt x="236" y="176"/>
                      </a:cubicBezTo>
                      <a:cubicBezTo>
                        <a:pt x="237" y="213"/>
                        <a:pt x="235" y="250"/>
                        <a:pt x="231" y="287"/>
                      </a:cubicBezTo>
                      <a:cubicBezTo>
                        <a:pt x="229" y="312"/>
                        <a:pt x="216" y="318"/>
                        <a:pt x="184" y="314"/>
                      </a:cubicBezTo>
                      <a:close/>
                      <a:moveTo>
                        <a:pt x="92" y="230"/>
                      </a:moveTo>
                      <a:cubicBezTo>
                        <a:pt x="94" y="232"/>
                        <a:pt x="95" y="234"/>
                        <a:pt x="97" y="236"/>
                      </a:cubicBezTo>
                      <a:cubicBezTo>
                        <a:pt x="109" y="232"/>
                        <a:pt x="120" y="226"/>
                        <a:pt x="132" y="224"/>
                      </a:cubicBezTo>
                      <a:cubicBezTo>
                        <a:pt x="139" y="223"/>
                        <a:pt x="146" y="229"/>
                        <a:pt x="154" y="232"/>
                      </a:cubicBezTo>
                      <a:cubicBezTo>
                        <a:pt x="148" y="237"/>
                        <a:pt x="144" y="244"/>
                        <a:pt x="137" y="247"/>
                      </a:cubicBezTo>
                      <a:cubicBezTo>
                        <a:pt x="126" y="252"/>
                        <a:pt x="114" y="253"/>
                        <a:pt x="104" y="259"/>
                      </a:cubicBezTo>
                      <a:cubicBezTo>
                        <a:pt x="98" y="261"/>
                        <a:pt x="96" y="269"/>
                        <a:pt x="92" y="274"/>
                      </a:cubicBezTo>
                      <a:cubicBezTo>
                        <a:pt x="163" y="254"/>
                        <a:pt x="183" y="217"/>
                        <a:pt x="159" y="154"/>
                      </a:cubicBezTo>
                      <a:cubicBezTo>
                        <a:pt x="149" y="159"/>
                        <a:pt x="140" y="166"/>
                        <a:pt x="129" y="169"/>
                      </a:cubicBezTo>
                      <a:cubicBezTo>
                        <a:pt x="124" y="170"/>
                        <a:pt x="116" y="166"/>
                        <a:pt x="110" y="164"/>
                      </a:cubicBezTo>
                      <a:cubicBezTo>
                        <a:pt x="112" y="158"/>
                        <a:pt x="111" y="149"/>
                        <a:pt x="115" y="145"/>
                      </a:cubicBezTo>
                      <a:cubicBezTo>
                        <a:pt x="124" y="138"/>
                        <a:pt x="134" y="134"/>
                        <a:pt x="144" y="128"/>
                      </a:cubicBezTo>
                      <a:cubicBezTo>
                        <a:pt x="144" y="128"/>
                        <a:pt x="144" y="127"/>
                        <a:pt x="143" y="126"/>
                      </a:cubicBezTo>
                      <a:cubicBezTo>
                        <a:pt x="125" y="132"/>
                        <a:pt x="107" y="138"/>
                        <a:pt x="95" y="142"/>
                      </a:cubicBezTo>
                      <a:cubicBezTo>
                        <a:pt x="98" y="161"/>
                        <a:pt x="101" y="176"/>
                        <a:pt x="103" y="191"/>
                      </a:cubicBezTo>
                      <a:cubicBezTo>
                        <a:pt x="116" y="188"/>
                        <a:pt x="128" y="184"/>
                        <a:pt x="140" y="182"/>
                      </a:cubicBezTo>
                      <a:cubicBezTo>
                        <a:pt x="145" y="182"/>
                        <a:pt x="151" y="185"/>
                        <a:pt x="157" y="187"/>
                      </a:cubicBezTo>
                      <a:cubicBezTo>
                        <a:pt x="153" y="191"/>
                        <a:pt x="151" y="198"/>
                        <a:pt x="146" y="201"/>
                      </a:cubicBezTo>
                      <a:cubicBezTo>
                        <a:pt x="133" y="207"/>
                        <a:pt x="119" y="211"/>
                        <a:pt x="106" y="218"/>
                      </a:cubicBezTo>
                      <a:cubicBezTo>
                        <a:pt x="100" y="220"/>
                        <a:pt x="97" y="226"/>
                        <a:pt x="92" y="230"/>
                      </a:cubicBezTo>
                      <a:close/>
                      <a:moveTo>
                        <a:pt x="181" y="90"/>
                      </a:moveTo>
                      <a:cubicBezTo>
                        <a:pt x="210" y="90"/>
                        <a:pt x="221" y="78"/>
                        <a:pt x="230" y="41"/>
                      </a:cubicBezTo>
                      <a:cubicBezTo>
                        <a:pt x="197" y="40"/>
                        <a:pt x="183" y="59"/>
                        <a:pt x="181" y="90"/>
                      </a:cubicBezTo>
                      <a:close/>
                      <a:moveTo>
                        <a:pt x="155" y="61"/>
                      </a:moveTo>
                      <a:cubicBezTo>
                        <a:pt x="143" y="66"/>
                        <a:pt x="135" y="69"/>
                        <a:pt x="128" y="71"/>
                      </a:cubicBezTo>
                      <a:cubicBezTo>
                        <a:pt x="128" y="83"/>
                        <a:pt x="128" y="92"/>
                        <a:pt x="128" y="102"/>
                      </a:cubicBezTo>
                      <a:cubicBezTo>
                        <a:pt x="155" y="101"/>
                        <a:pt x="146" y="79"/>
                        <a:pt x="155" y="6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18" name="Freeform 17"/>
                <p:cNvSpPr>
                  <a:spLocks/>
                </p:cNvSpPr>
                <p:nvPr/>
              </p:nvSpPr>
              <p:spPr bwMode="auto">
                <a:xfrm>
                  <a:off x="2802806" y="2560705"/>
                  <a:ext cx="189539" cy="247171"/>
                </a:xfrm>
                <a:custGeom>
                  <a:avLst/>
                  <a:gdLst>
                    <a:gd name="T0" fmla="*/ 58 w 162"/>
                    <a:gd name="T1" fmla="*/ 115 h 212"/>
                    <a:gd name="T2" fmla="*/ 87 w 162"/>
                    <a:gd name="T3" fmla="*/ 70 h 212"/>
                    <a:gd name="T4" fmla="*/ 52 w 162"/>
                    <a:gd name="T5" fmla="*/ 68 h 212"/>
                    <a:gd name="T6" fmla="*/ 54 w 162"/>
                    <a:gd name="T7" fmla="*/ 45 h 212"/>
                    <a:gd name="T8" fmla="*/ 93 w 162"/>
                    <a:gd name="T9" fmla="*/ 14 h 212"/>
                    <a:gd name="T10" fmla="*/ 129 w 162"/>
                    <a:gd name="T11" fmla="*/ 12 h 212"/>
                    <a:gd name="T12" fmla="*/ 156 w 162"/>
                    <a:gd name="T13" fmla="*/ 51 h 212"/>
                    <a:gd name="T14" fmla="*/ 135 w 162"/>
                    <a:gd name="T15" fmla="*/ 103 h 212"/>
                    <a:gd name="T16" fmla="*/ 120 w 162"/>
                    <a:gd name="T17" fmla="*/ 135 h 212"/>
                    <a:gd name="T18" fmla="*/ 75 w 162"/>
                    <a:gd name="T19" fmla="*/ 150 h 212"/>
                    <a:gd name="T20" fmla="*/ 67 w 162"/>
                    <a:gd name="T21" fmla="*/ 164 h 212"/>
                    <a:gd name="T22" fmla="*/ 65 w 162"/>
                    <a:gd name="T23" fmla="*/ 196 h 212"/>
                    <a:gd name="T24" fmla="*/ 51 w 162"/>
                    <a:gd name="T25" fmla="*/ 210 h 212"/>
                    <a:gd name="T26" fmla="*/ 34 w 162"/>
                    <a:gd name="T27" fmla="*/ 201 h 212"/>
                    <a:gd name="T28" fmla="*/ 18 w 162"/>
                    <a:gd name="T29" fmla="*/ 163 h 212"/>
                    <a:gd name="T30" fmla="*/ 0 w 162"/>
                    <a:gd name="T31" fmla="*/ 78 h 212"/>
                    <a:gd name="T32" fmla="*/ 0 w 162"/>
                    <a:gd name="T33" fmla="*/ 76 h 212"/>
                    <a:gd name="T34" fmla="*/ 9 w 162"/>
                    <a:gd name="T35" fmla="*/ 41 h 212"/>
                    <a:gd name="T36" fmla="*/ 36 w 162"/>
                    <a:gd name="T37" fmla="*/ 63 h 212"/>
                    <a:gd name="T38" fmla="*/ 58 w 162"/>
                    <a:gd name="T39" fmla="*/ 11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212">
                      <a:moveTo>
                        <a:pt x="58" y="115"/>
                      </a:moveTo>
                      <a:cubicBezTo>
                        <a:pt x="90" y="103"/>
                        <a:pt x="90" y="103"/>
                        <a:pt x="87" y="70"/>
                      </a:cubicBezTo>
                      <a:cubicBezTo>
                        <a:pt x="75" y="70"/>
                        <a:pt x="62" y="73"/>
                        <a:pt x="52" y="68"/>
                      </a:cubicBezTo>
                      <a:cubicBezTo>
                        <a:pt x="41" y="63"/>
                        <a:pt x="39" y="51"/>
                        <a:pt x="54" y="45"/>
                      </a:cubicBezTo>
                      <a:cubicBezTo>
                        <a:pt x="69" y="38"/>
                        <a:pt x="83" y="30"/>
                        <a:pt x="93" y="14"/>
                      </a:cubicBezTo>
                      <a:cubicBezTo>
                        <a:pt x="102" y="0"/>
                        <a:pt x="117" y="6"/>
                        <a:pt x="129" y="12"/>
                      </a:cubicBezTo>
                      <a:cubicBezTo>
                        <a:pt x="146" y="20"/>
                        <a:pt x="162" y="30"/>
                        <a:pt x="156" y="51"/>
                      </a:cubicBezTo>
                      <a:cubicBezTo>
                        <a:pt x="151" y="69"/>
                        <a:pt x="142" y="85"/>
                        <a:pt x="135" y="103"/>
                      </a:cubicBezTo>
                      <a:cubicBezTo>
                        <a:pt x="148" y="123"/>
                        <a:pt x="145" y="128"/>
                        <a:pt x="120" y="135"/>
                      </a:cubicBezTo>
                      <a:cubicBezTo>
                        <a:pt x="105" y="139"/>
                        <a:pt x="90" y="143"/>
                        <a:pt x="75" y="150"/>
                      </a:cubicBezTo>
                      <a:cubicBezTo>
                        <a:pt x="71" y="151"/>
                        <a:pt x="67" y="159"/>
                        <a:pt x="67" y="164"/>
                      </a:cubicBezTo>
                      <a:cubicBezTo>
                        <a:pt x="65" y="175"/>
                        <a:pt x="67" y="186"/>
                        <a:pt x="65" y="196"/>
                      </a:cubicBezTo>
                      <a:cubicBezTo>
                        <a:pt x="63" y="202"/>
                        <a:pt x="57" y="209"/>
                        <a:pt x="51" y="210"/>
                      </a:cubicBezTo>
                      <a:cubicBezTo>
                        <a:pt x="46" y="212"/>
                        <a:pt x="37" y="206"/>
                        <a:pt x="34" y="201"/>
                      </a:cubicBezTo>
                      <a:cubicBezTo>
                        <a:pt x="27" y="190"/>
                        <a:pt x="21" y="177"/>
                        <a:pt x="18" y="163"/>
                      </a:cubicBezTo>
                      <a:cubicBezTo>
                        <a:pt x="11" y="135"/>
                        <a:pt x="6" y="106"/>
                        <a:pt x="0" y="78"/>
                      </a:cubicBezTo>
                      <a:cubicBezTo>
                        <a:pt x="0" y="77"/>
                        <a:pt x="0" y="76"/>
                        <a:pt x="0" y="76"/>
                      </a:cubicBezTo>
                      <a:cubicBezTo>
                        <a:pt x="3" y="64"/>
                        <a:pt x="6" y="53"/>
                        <a:pt x="9" y="41"/>
                      </a:cubicBezTo>
                      <a:cubicBezTo>
                        <a:pt x="18" y="48"/>
                        <a:pt x="31" y="53"/>
                        <a:pt x="36" y="63"/>
                      </a:cubicBezTo>
                      <a:cubicBezTo>
                        <a:pt x="46" y="79"/>
                        <a:pt x="51" y="97"/>
                        <a:pt x="58" y="11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19" name="Freeform 18"/>
                <p:cNvSpPr>
                  <a:spLocks/>
                </p:cNvSpPr>
                <p:nvPr/>
              </p:nvSpPr>
              <p:spPr bwMode="auto">
                <a:xfrm>
                  <a:off x="2751580" y="2241818"/>
                  <a:ext cx="257416" cy="224119"/>
                </a:xfrm>
                <a:custGeom>
                  <a:avLst/>
                  <a:gdLst>
                    <a:gd name="T0" fmla="*/ 187 w 220"/>
                    <a:gd name="T1" fmla="*/ 84 h 192"/>
                    <a:gd name="T2" fmla="*/ 200 w 220"/>
                    <a:gd name="T3" fmla="*/ 83 h 192"/>
                    <a:gd name="T4" fmla="*/ 219 w 220"/>
                    <a:gd name="T5" fmla="*/ 102 h 192"/>
                    <a:gd name="T6" fmla="*/ 206 w 220"/>
                    <a:gd name="T7" fmla="*/ 124 h 192"/>
                    <a:gd name="T8" fmla="*/ 52 w 220"/>
                    <a:gd name="T9" fmla="*/ 185 h 192"/>
                    <a:gd name="T10" fmla="*/ 16 w 220"/>
                    <a:gd name="T11" fmla="*/ 180 h 192"/>
                    <a:gd name="T12" fmla="*/ 1 w 220"/>
                    <a:gd name="T13" fmla="*/ 152 h 192"/>
                    <a:gd name="T14" fmla="*/ 24 w 220"/>
                    <a:gd name="T15" fmla="*/ 138 h 192"/>
                    <a:gd name="T16" fmla="*/ 149 w 220"/>
                    <a:gd name="T17" fmla="*/ 100 h 192"/>
                    <a:gd name="T18" fmla="*/ 116 w 220"/>
                    <a:gd name="T19" fmla="*/ 59 h 192"/>
                    <a:gd name="T20" fmla="*/ 108 w 220"/>
                    <a:gd name="T21" fmla="*/ 14 h 192"/>
                    <a:gd name="T22" fmla="*/ 156 w 220"/>
                    <a:gd name="T23" fmla="*/ 17 h 192"/>
                    <a:gd name="T24" fmla="*/ 187 w 220"/>
                    <a:gd name="T25" fmla="*/ 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192">
                      <a:moveTo>
                        <a:pt x="187" y="84"/>
                      </a:moveTo>
                      <a:cubicBezTo>
                        <a:pt x="193" y="84"/>
                        <a:pt x="198" y="82"/>
                        <a:pt x="200" y="83"/>
                      </a:cubicBezTo>
                      <a:cubicBezTo>
                        <a:pt x="208" y="89"/>
                        <a:pt x="218" y="95"/>
                        <a:pt x="219" y="102"/>
                      </a:cubicBezTo>
                      <a:cubicBezTo>
                        <a:pt x="220" y="109"/>
                        <a:pt x="212" y="122"/>
                        <a:pt x="206" y="124"/>
                      </a:cubicBezTo>
                      <a:cubicBezTo>
                        <a:pt x="151" y="136"/>
                        <a:pt x="101" y="158"/>
                        <a:pt x="52" y="185"/>
                      </a:cubicBezTo>
                      <a:cubicBezTo>
                        <a:pt x="39" y="192"/>
                        <a:pt x="26" y="192"/>
                        <a:pt x="16" y="180"/>
                      </a:cubicBezTo>
                      <a:cubicBezTo>
                        <a:pt x="9" y="172"/>
                        <a:pt x="2" y="162"/>
                        <a:pt x="1" y="152"/>
                      </a:cubicBezTo>
                      <a:cubicBezTo>
                        <a:pt x="0" y="148"/>
                        <a:pt x="15" y="140"/>
                        <a:pt x="24" y="138"/>
                      </a:cubicBezTo>
                      <a:cubicBezTo>
                        <a:pt x="64" y="125"/>
                        <a:pt x="105" y="113"/>
                        <a:pt x="149" y="100"/>
                      </a:cubicBezTo>
                      <a:cubicBezTo>
                        <a:pt x="137" y="85"/>
                        <a:pt x="126" y="72"/>
                        <a:pt x="116" y="59"/>
                      </a:cubicBezTo>
                      <a:cubicBezTo>
                        <a:pt x="107" y="45"/>
                        <a:pt x="94" y="29"/>
                        <a:pt x="108" y="14"/>
                      </a:cubicBezTo>
                      <a:cubicBezTo>
                        <a:pt x="122" y="0"/>
                        <a:pt x="140" y="7"/>
                        <a:pt x="156" y="17"/>
                      </a:cubicBezTo>
                      <a:cubicBezTo>
                        <a:pt x="181" y="32"/>
                        <a:pt x="201" y="50"/>
                        <a:pt x="187" y="8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0" name="Freeform 19"/>
                <p:cNvSpPr>
                  <a:spLocks/>
                </p:cNvSpPr>
                <p:nvPr/>
              </p:nvSpPr>
              <p:spPr bwMode="auto">
                <a:xfrm>
                  <a:off x="3139623" y="2750244"/>
                  <a:ext cx="160085" cy="133190"/>
                </a:xfrm>
                <a:custGeom>
                  <a:avLst/>
                  <a:gdLst>
                    <a:gd name="T0" fmla="*/ 49 w 137"/>
                    <a:gd name="T1" fmla="*/ 5 h 114"/>
                    <a:gd name="T2" fmla="*/ 117 w 137"/>
                    <a:gd name="T3" fmla="*/ 48 h 114"/>
                    <a:gd name="T4" fmla="*/ 120 w 137"/>
                    <a:gd name="T5" fmla="*/ 99 h 114"/>
                    <a:gd name="T6" fmla="*/ 83 w 137"/>
                    <a:gd name="T7" fmla="*/ 102 h 114"/>
                    <a:gd name="T8" fmla="*/ 8 w 137"/>
                    <a:gd name="T9" fmla="*/ 14 h 114"/>
                    <a:gd name="T10" fmla="*/ 18 w 137"/>
                    <a:gd name="T11" fmla="*/ 0 h 114"/>
                    <a:gd name="T12" fmla="*/ 49 w 137"/>
                    <a:gd name="T13" fmla="*/ 5 h 114"/>
                    <a:gd name="T14" fmla="*/ 49 w 137"/>
                    <a:gd name="T15" fmla="*/ 5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7" h="114">
                      <a:moveTo>
                        <a:pt x="49" y="5"/>
                      </a:moveTo>
                      <a:cubicBezTo>
                        <a:pt x="71" y="19"/>
                        <a:pt x="95" y="32"/>
                        <a:pt x="117" y="48"/>
                      </a:cubicBezTo>
                      <a:cubicBezTo>
                        <a:pt x="137" y="63"/>
                        <a:pt x="137" y="81"/>
                        <a:pt x="120" y="99"/>
                      </a:cubicBezTo>
                      <a:cubicBezTo>
                        <a:pt x="109" y="112"/>
                        <a:pt x="95" y="114"/>
                        <a:pt x="83" y="102"/>
                      </a:cubicBezTo>
                      <a:cubicBezTo>
                        <a:pt x="57" y="74"/>
                        <a:pt x="33" y="44"/>
                        <a:pt x="8" y="14"/>
                      </a:cubicBezTo>
                      <a:cubicBezTo>
                        <a:pt x="0" y="4"/>
                        <a:pt x="9" y="0"/>
                        <a:pt x="18" y="0"/>
                      </a:cubicBezTo>
                      <a:cubicBezTo>
                        <a:pt x="29" y="1"/>
                        <a:pt x="39" y="4"/>
                        <a:pt x="49" y="5"/>
                      </a:cubicBezTo>
                      <a:cubicBezTo>
                        <a:pt x="49" y="5"/>
                        <a:pt x="49" y="5"/>
                        <a:pt x="49" y="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1" name="Freeform 21"/>
                <p:cNvSpPr>
                  <a:spLocks/>
                </p:cNvSpPr>
                <p:nvPr/>
              </p:nvSpPr>
              <p:spPr bwMode="auto">
                <a:xfrm>
                  <a:off x="2806648" y="2494109"/>
                  <a:ext cx="167768" cy="89648"/>
                </a:xfrm>
                <a:custGeom>
                  <a:avLst/>
                  <a:gdLst>
                    <a:gd name="T0" fmla="*/ 124 w 144"/>
                    <a:gd name="T1" fmla="*/ 0 h 77"/>
                    <a:gd name="T2" fmla="*/ 144 w 144"/>
                    <a:gd name="T3" fmla="*/ 21 h 77"/>
                    <a:gd name="T4" fmla="*/ 127 w 144"/>
                    <a:gd name="T5" fmla="*/ 36 h 77"/>
                    <a:gd name="T6" fmla="*/ 53 w 144"/>
                    <a:gd name="T7" fmla="*/ 71 h 77"/>
                    <a:gd name="T8" fmla="*/ 19 w 144"/>
                    <a:gd name="T9" fmla="*/ 76 h 77"/>
                    <a:gd name="T10" fmla="*/ 2 w 144"/>
                    <a:gd name="T11" fmla="*/ 59 h 77"/>
                    <a:gd name="T12" fmla="*/ 9 w 144"/>
                    <a:gd name="T13" fmla="*/ 41 h 77"/>
                    <a:gd name="T14" fmla="*/ 124 w 144"/>
                    <a:gd name="T15" fmla="*/ 0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77">
                      <a:moveTo>
                        <a:pt x="124" y="0"/>
                      </a:moveTo>
                      <a:cubicBezTo>
                        <a:pt x="130" y="7"/>
                        <a:pt x="137" y="14"/>
                        <a:pt x="144" y="21"/>
                      </a:cubicBezTo>
                      <a:cubicBezTo>
                        <a:pt x="138" y="26"/>
                        <a:pt x="133" y="33"/>
                        <a:pt x="127" y="36"/>
                      </a:cubicBezTo>
                      <a:cubicBezTo>
                        <a:pt x="103" y="49"/>
                        <a:pt x="78" y="61"/>
                        <a:pt x="53" y="71"/>
                      </a:cubicBezTo>
                      <a:cubicBezTo>
                        <a:pt x="42" y="75"/>
                        <a:pt x="30" y="77"/>
                        <a:pt x="19" y="76"/>
                      </a:cubicBezTo>
                      <a:cubicBezTo>
                        <a:pt x="12" y="75"/>
                        <a:pt x="5" y="66"/>
                        <a:pt x="2" y="59"/>
                      </a:cubicBezTo>
                      <a:cubicBezTo>
                        <a:pt x="0" y="54"/>
                        <a:pt x="5" y="42"/>
                        <a:pt x="9" y="41"/>
                      </a:cubicBezTo>
                      <a:cubicBezTo>
                        <a:pt x="46" y="27"/>
                        <a:pt x="83" y="14"/>
                        <a:pt x="124"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2" name="Freeform 22"/>
                <p:cNvSpPr>
                  <a:spLocks/>
                </p:cNvSpPr>
                <p:nvPr/>
              </p:nvSpPr>
              <p:spPr bwMode="auto">
                <a:xfrm>
                  <a:off x="2842507" y="2421112"/>
                  <a:ext cx="128067" cy="80682"/>
                </a:xfrm>
                <a:custGeom>
                  <a:avLst/>
                  <a:gdLst>
                    <a:gd name="T0" fmla="*/ 17 w 110"/>
                    <a:gd name="T1" fmla="*/ 69 h 69"/>
                    <a:gd name="T2" fmla="*/ 1 w 110"/>
                    <a:gd name="T3" fmla="*/ 51 h 69"/>
                    <a:gd name="T4" fmla="*/ 12 w 110"/>
                    <a:gd name="T5" fmla="*/ 29 h 69"/>
                    <a:gd name="T6" fmla="*/ 73 w 110"/>
                    <a:gd name="T7" fmla="*/ 5 h 69"/>
                    <a:gd name="T8" fmla="*/ 104 w 110"/>
                    <a:gd name="T9" fmla="*/ 20 h 69"/>
                    <a:gd name="T10" fmla="*/ 88 w 110"/>
                    <a:gd name="T11" fmla="*/ 42 h 69"/>
                    <a:gd name="T12" fmla="*/ 17 w 110"/>
                    <a:gd name="T13" fmla="*/ 69 h 69"/>
                  </a:gdLst>
                  <a:ahLst/>
                  <a:cxnLst>
                    <a:cxn ang="0">
                      <a:pos x="T0" y="T1"/>
                    </a:cxn>
                    <a:cxn ang="0">
                      <a:pos x="T2" y="T3"/>
                    </a:cxn>
                    <a:cxn ang="0">
                      <a:pos x="T4" y="T5"/>
                    </a:cxn>
                    <a:cxn ang="0">
                      <a:pos x="T6" y="T7"/>
                    </a:cxn>
                    <a:cxn ang="0">
                      <a:pos x="T8" y="T9"/>
                    </a:cxn>
                    <a:cxn ang="0">
                      <a:pos x="T10" y="T11"/>
                    </a:cxn>
                    <a:cxn ang="0">
                      <a:pos x="T12" y="T13"/>
                    </a:cxn>
                  </a:cxnLst>
                  <a:rect l="0" t="0" r="r" b="b"/>
                  <a:pathLst>
                    <a:path w="110" h="69">
                      <a:moveTo>
                        <a:pt x="17" y="69"/>
                      </a:moveTo>
                      <a:cubicBezTo>
                        <a:pt x="12" y="63"/>
                        <a:pt x="2" y="57"/>
                        <a:pt x="1" y="51"/>
                      </a:cubicBezTo>
                      <a:cubicBezTo>
                        <a:pt x="0" y="44"/>
                        <a:pt x="6" y="32"/>
                        <a:pt x="12" y="29"/>
                      </a:cubicBezTo>
                      <a:cubicBezTo>
                        <a:pt x="32" y="19"/>
                        <a:pt x="53" y="13"/>
                        <a:pt x="73" y="5"/>
                      </a:cubicBezTo>
                      <a:cubicBezTo>
                        <a:pt x="88" y="0"/>
                        <a:pt x="99" y="7"/>
                        <a:pt x="104" y="20"/>
                      </a:cubicBezTo>
                      <a:cubicBezTo>
                        <a:pt x="110" y="34"/>
                        <a:pt x="97" y="38"/>
                        <a:pt x="88" y="42"/>
                      </a:cubicBezTo>
                      <a:cubicBezTo>
                        <a:pt x="66" y="51"/>
                        <a:pt x="43" y="59"/>
                        <a:pt x="17" y="6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grpSp>
      </p:grpSp>
      <p:sp>
        <p:nvSpPr>
          <p:cNvPr id="133" name="矩形 132">
            <a:extLst>
              <a:ext uri="{FF2B5EF4-FFF2-40B4-BE49-F238E27FC236}">
                <a16:creationId xmlns:a16="http://schemas.microsoft.com/office/drawing/2014/main" id="{51D217E7-18C8-4CB4-A383-F3FD0C86AFFA}"/>
              </a:ext>
            </a:extLst>
          </p:cNvPr>
          <p:cNvSpPr/>
          <p:nvPr/>
        </p:nvSpPr>
        <p:spPr>
          <a:xfrm>
            <a:off x="3280052" y="1534866"/>
            <a:ext cx="5747954" cy="435697"/>
          </a:xfrm>
          <a:prstGeom prst="rect">
            <a:avLst/>
          </a:prstGeom>
        </p:spPr>
        <p:txBody>
          <a:bodyPr wrap="square">
            <a:spAutoFit/>
          </a:bodyPr>
          <a:lstStyle/>
          <a:p>
            <a:pPr>
              <a:lnSpc>
                <a:spcPct val="130000"/>
              </a:lnSpc>
            </a:pPr>
            <a:r>
              <a:rPr lang="zh-CN" altLang="zh-CN" sz="2000" dirty="0">
                <a:solidFill>
                  <a:srgbClr val="007D36"/>
                </a:solidFill>
                <a:latin typeface="仿宋" panose="02010609060101010101" pitchFamily="49" charset="-122"/>
                <a:ea typeface="仿宋" panose="02010609060101010101" pitchFamily="49" charset="-122"/>
              </a:rPr>
              <a:t>实验教学</a:t>
            </a:r>
            <a:r>
              <a:rPr lang="en-US" altLang="zh-CN" sz="2000" dirty="0">
                <a:solidFill>
                  <a:srgbClr val="007D36"/>
                </a:solidFill>
                <a:latin typeface="仿宋" panose="02010609060101010101" pitchFamily="49" charset="-122"/>
                <a:ea typeface="仿宋" panose="02010609060101010101" pitchFamily="49" charset="-122"/>
              </a:rPr>
              <a:t> </a:t>
            </a:r>
            <a:r>
              <a:rPr lang="zh-CN" altLang="zh-CN" sz="2000" dirty="0">
                <a:solidFill>
                  <a:srgbClr val="007D36"/>
                </a:solidFill>
                <a:latin typeface="仿宋" panose="02010609060101010101" pitchFamily="49" charset="-122"/>
                <a:ea typeface="仿宋" panose="02010609060101010101" pitchFamily="49" charset="-122"/>
              </a:rPr>
              <a:t>“线上</a:t>
            </a:r>
            <a:r>
              <a:rPr lang="en-US" altLang="zh-CN" sz="2000" dirty="0">
                <a:solidFill>
                  <a:srgbClr val="007D36"/>
                </a:solidFill>
                <a:latin typeface="仿宋" panose="02010609060101010101" pitchFamily="49" charset="-122"/>
                <a:ea typeface="仿宋" panose="02010609060101010101" pitchFamily="49" charset="-122"/>
              </a:rPr>
              <a:t>+</a:t>
            </a:r>
            <a:r>
              <a:rPr lang="zh-CN" altLang="zh-CN" sz="2000" dirty="0">
                <a:solidFill>
                  <a:srgbClr val="007D36"/>
                </a:solidFill>
                <a:latin typeface="仿宋" panose="02010609060101010101" pitchFamily="49" charset="-122"/>
                <a:ea typeface="仿宋" panose="02010609060101010101" pitchFamily="49" charset="-122"/>
              </a:rPr>
              <a:t>线下”混合式</a:t>
            </a:r>
            <a:endParaRPr lang="zh-CN" altLang="en-US" sz="2000" dirty="0">
              <a:solidFill>
                <a:srgbClr val="007D36"/>
              </a:solidFill>
              <a:latin typeface="仿宋" panose="02010609060101010101" pitchFamily="49" charset="-122"/>
              <a:ea typeface="仿宋" panose="02010609060101010101" pitchFamily="49" charset="-122"/>
            </a:endParaRPr>
          </a:p>
        </p:txBody>
      </p:sp>
      <p:grpSp>
        <p:nvGrpSpPr>
          <p:cNvPr id="2" name="组合 1">
            <a:extLst>
              <a:ext uri="{FF2B5EF4-FFF2-40B4-BE49-F238E27FC236}">
                <a16:creationId xmlns:a16="http://schemas.microsoft.com/office/drawing/2014/main" id="{158F8DD5-DFC5-3470-61D1-9340B56E50D7}"/>
              </a:ext>
            </a:extLst>
          </p:cNvPr>
          <p:cNvGrpSpPr/>
          <p:nvPr/>
        </p:nvGrpSpPr>
        <p:grpSpPr>
          <a:xfrm>
            <a:off x="11066813" y="111939"/>
            <a:ext cx="908447" cy="2064468"/>
            <a:chOff x="10405389" y="316351"/>
            <a:chExt cx="908447" cy="2064468"/>
          </a:xfrm>
          <a:solidFill>
            <a:srgbClr val="007D36"/>
          </a:solidFill>
        </p:grpSpPr>
        <p:grpSp>
          <p:nvGrpSpPr>
            <p:cNvPr id="3" name="组合 2">
              <a:extLst>
                <a:ext uri="{FF2B5EF4-FFF2-40B4-BE49-F238E27FC236}">
                  <a16:creationId xmlns:a16="http://schemas.microsoft.com/office/drawing/2014/main" id="{A825CD1B-0251-EA23-52A8-B9528ECCB1B5}"/>
                </a:ext>
              </a:extLst>
            </p:cNvPr>
            <p:cNvGrpSpPr/>
            <p:nvPr/>
          </p:nvGrpSpPr>
          <p:grpSpPr>
            <a:xfrm>
              <a:off x="10405389" y="701096"/>
              <a:ext cx="361373" cy="1679723"/>
              <a:chOff x="11394622" y="701096"/>
              <a:chExt cx="361373" cy="1679723"/>
            </a:xfrm>
            <a:grpFill/>
          </p:grpSpPr>
          <p:sp>
            <p:nvSpPr>
              <p:cNvPr id="105" name="Freeform 6">
                <a:extLst>
                  <a:ext uri="{FF2B5EF4-FFF2-40B4-BE49-F238E27FC236}">
                    <a16:creationId xmlns:a16="http://schemas.microsoft.com/office/drawing/2014/main" id="{8A90C83E-D288-9F36-D3FD-32E57DFBA03E}"/>
                  </a:ext>
                </a:extLst>
              </p:cNvPr>
              <p:cNvSpPr>
                <a:spLocks/>
              </p:cNvSpPr>
              <p:nvPr/>
            </p:nvSpPr>
            <p:spPr bwMode="auto">
              <a:xfrm>
                <a:off x="11394622" y="2133160"/>
                <a:ext cx="361373" cy="247659"/>
              </a:xfrm>
              <a:custGeom>
                <a:avLst/>
                <a:gdLst>
                  <a:gd name="T0" fmla="*/ 569 w 569"/>
                  <a:gd name="T1" fmla="*/ 312 h 389"/>
                  <a:gd name="T2" fmla="*/ 546 w 569"/>
                  <a:gd name="T3" fmla="*/ 318 h 389"/>
                  <a:gd name="T4" fmla="*/ 506 w 569"/>
                  <a:gd name="T5" fmla="*/ 349 h 389"/>
                  <a:gd name="T6" fmla="*/ 439 w 569"/>
                  <a:gd name="T7" fmla="*/ 381 h 389"/>
                  <a:gd name="T8" fmla="*/ 319 w 569"/>
                  <a:gd name="T9" fmla="*/ 320 h 389"/>
                  <a:gd name="T10" fmla="*/ 263 w 569"/>
                  <a:gd name="T11" fmla="*/ 272 h 389"/>
                  <a:gd name="T12" fmla="*/ 208 w 569"/>
                  <a:gd name="T13" fmla="*/ 224 h 389"/>
                  <a:gd name="T14" fmla="*/ 7 w 569"/>
                  <a:gd name="T15" fmla="*/ 381 h 389"/>
                  <a:gd name="T16" fmla="*/ 0 w 569"/>
                  <a:gd name="T17" fmla="*/ 373 h 389"/>
                  <a:gd name="T18" fmla="*/ 16 w 569"/>
                  <a:gd name="T19" fmla="*/ 354 h 389"/>
                  <a:gd name="T20" fmla="*/ 220 w 569"/>
                  <a:gd name="T21" fmla="*/ 81 h 389"/>
                  <a:gd name="T22" fmla="*/ 241 w 569"/>
                  <a:gd name="T23" fmla="*/ 20 h 389"/>
                  <a:gd name="T24" fmla="*/ 264 w 569"/>
                  <a:gd name="T25" fmla="*/ 5 h 389"/>
                  <a:gd name="T26" fmla="*/ 304 w 569"/>
                  <a:gd name="T27" fmla="*/ 24 h 389"/>
                  <a:gd name="T28" fmla="*/ 315 w 569"/>
                  <a:gd name="T29" fmla="*/ 90 h 389"/>
                  <a:gd name="T30" fmla="*/ 253 w 569"/>
                  <a:gd name="T31" fmla="*/ 163 h 389"/>
                  <a:gd name="T32" fmla="*/ 308 w 569"/>
                  <a:gd name="T33" fmla="*/ 204 h 389"/>
                  <a:gd name="T34" fmla="*/ 524 w 569"/>
                  <a:gd name="T35" fmla="*/ 289 h 389"/>
                  <a:gd name="T36" fmla="*/ 569 w 569"/>
                  <a:gd name="T37" fmla="*/ 304 h 389"/>
                  <a:gd name="T38" fmla="*/ 569 w 569"/>
                  <a:gd name="T39" fmla="*/ 312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9" h="389">
                    <a:moveTo>
                      <a:pt x="569" y="312"/>
                    </a:moveTo>
                    <a:cubicBezTo>
                      <a:pt x="561" y="314"/>
                      <a:pt x="554" y="317"/>
                      <a:pt x="546" y="318"/>
                    </a:cubicBezTo>
                    <a:cubicBezTo>
                      <a:pt x="526" y="320"/>
                      <a:pt x="514" y="331"/>
                      <a:pt x="506" y="349"/>
                    </a:cubicBezTo>
                    <a:cubicBezTo>
                      <a:pt x="492" y="379"/>
                      <a:pt x="472" y="389"/>
                      <a:pt x="439" y="381"/>
                    </a:cubicBezTo>
                    <a:cubicBezTo>
                      <a:pt x="394" y="371"/>
                      <a:pt x="355" y="348"/>
                      <a:pt x="319" y="320"/>
                    </a:cubicBezTo>
                    <a:cubicBezTo>
                      <a:pt x="300" y="305"/>
                      <a:pt x="282" y="288"/>
                      <a:pt x="263" y="272"/>
                    </a:cubicBezTo>
                    <a:cubicBezTo>
                      <a:pt x="245" y="256"/>
                      <a:pt x="227" y="241"/>
                      <a:pt x="208" y="224"/>
                    </a:cubicBezTo>
                    <a:cubicBezTo>
                      <a:pt x="157" y="292"/>
                      <a:pt x="87" y="344"/>
                      <a:pt x="7" y="381"/>
                    </a:cubicBezTo>
                    <a:cubicBezTo>
                      <a:pt x="4" y="378"/>
                      <a:pt x="2" y="376"/>
                      <a:pt x="0" y="373"/>
                    </a:cubicBezTo>
                    <a:cubicBezTo>
                      <a:pt x="5" y="366"/>
                      <a:pt x="10" y="360"/>
                      <a:pt x="16" y="354"/>
                    </a:cubicBezTo>
                    <a:cubicBezTo>
                      <a:pt x="93" y="269"/>
                      <a:pt x="161" y="178"/>
                      <a:pt x="220" y="81"/>
                    </a:cubicBezTo>
                    <a:cubicBezTo>
                      <a:pt x="231" y="63"/>
                      <a:pt x="237" y="40"/>
                      <a:pt x="241" y="20"/>
                    </a:cubicBezTo>
                    <a:cubicBezTo>
                      <a:pt x="245" y="4"/>
                      <a:pt x="251" y="0"/>
                      <a:pt x="264" y="5"/>
                    </a:cubicBezTo>
                    <a:cubicBezTo>
                      <a:pt x="278" y="10"/>
                      <a:pt x="291" y="17"/>
                      <a:pt x="304" y="24"/>
                    </a:cubicBezTo>
                    <a:cubicBezTo>
                      <a:pt x="330" y="40"/>
                      <a:pt x="334" y="67"/>
                      <a:pt x="315" y="90"/>
                    </a:cubicBezTo>
                    <a:cubicBezTo>
                      <a:pt x="295" y="114"/>
                      <a:pt x="275" y="137"/>
                      <a:pt x="253" y="163"/>
                    </a:cubicBezTo>
                    <a:cubicBezTo>
                      <a:pt x="272" y="178"/>
                      <a:pt x="290" y="192"/>
                      <a:pt x="308" y="204"/>
                    </a:cubicBezTo>
                    <a:cubicBezTo>
                      <a:pt x="374" y="249"/>
                      <a:pt x="447" y="274"/>
                      <a:pt x="524" y="289"/>
                    </a:cubicBezTo>
                    <a:cubicBezTo>
                      <a:pt x="540" y="291"/>
                      <a:pt x="554" y="299"/>
                      <a:pt x="569" y="304"/>
                    </a:cubicBezTo>
                    <a:cubicBezTo>
                      <a:pt x="569" y="307"/>
                      <a:pt x="569" y="309"/>
                      <a:pt x="569" y="3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9">
                <a:extLst>
                  <a:ext uri="{FF2B5EF4-FFF2-40B4-BE49-F238E27FC236}">
                    <a16:creationId xmlns:a16="http://schemas.microsoft.com/office/drawing/2014/main" id="{ED802E5E-748D-BE7A-BB00-68442B479FED}"/>
                  </a:ext>
                </a:extLst>
              </p:cNvPr>
              <p:cNvSpPr>
                <a:spLocks noEditPoints="1"/>
              </p:cNvSpPr>
              <p:nvPr/>
            </p:nvSpPr>
            <p:spPr bwMode="auto">
              <a:xfrm>
                <a:off x="11406256" y="701096"/>
                <a:ext cx="342537" cy="310446"/>
              </a:xfrm>
              <a:custGeom>
                <a:avLst/>
                <a:gdLst>
                  <a:gd name="T0" fmla="*/ 309 w 540"/>
                  <a:gd name="T1" fmla="*/ 137 h 487"/>
                  <a:gd name="T2" fmla="*/ 400 w 540"/>
                  <a:gd name="T3" fmla="*/ 120 h 487"/>
                  <a:gd name="T4" fmla="*/ 465 w 540"/>
                  <a:gd name="T5" fmla="*/ 161 h 487"/>
                  <a:gd name="T6" fmla="*/ 446 w 540"/>
                  <a:gd name="T7" fmla="*/ 186 h 487"/>
                  <a:gd name="T8" fmla="*/ 373 w 540"/>
                  <a:gd name="T9" fmla="*/ 193 h 487"/>
                  <a:gd name="T10" fmla="*/ 390 w 540"/>
                  <a:gd name="T11" fmla="*/ 288 h 487"/>
                  <a:gd name="T12" fmla="*/ 364 w 540"/>
                  <a:gd name="T13" fmla="*/ 367 h 487"/>
                  <a:gd name="T14" fmla="*/ 414 w 540"/>
                  <a:gd name="T15" fmla="*/ 364 h 487"/>
                  <a:gd name="T16" fmla="*/ 457 w 540"/>
                  <a:gd name="T17" fmla="*/ 360 h 487"/>
                  <a:gd name="T18" fmla="*/ 533 w 540"/>
                  <a:gd name="T19" fmla="*/ 411 h 487"/>
                  <a:gd name="T20" fmla="*/ 508 w 540"/>
                  <a:gd name="T21" fmla="*/ 445 h 487"/>
                  <a:gd name="T22" fmla="*/ 412 w 540"/>
                  <a:gd name="T23" fmla="*/ 440 h 487"/>
                  <a:gd name="T24" fmla="*/ 81 w 540"/>
                  <a:gd name="T25" fmla="*/ 478 h 487"/>
                  <a:gd name="T26" fmla="*/ 30 w 540"/>
                  <a:gd name="T27" fmla="*/ 462 h 487"/>
                  <a:gd name="T28" fmla="*/ 11 w 540"/>
                  <a:gd name="T29" fmla="*/ 439 h 487"/>
                  <a:gd name="T30" fmla="*/ 22 w 540"/>
                  <a:gd name="T31" fmla="*/ 406 h 487"/>
                  <a:gd name="T32" fmla="*/ 91 w 540"/>
                  <a:gd name="T33" fmla="*/ 393 h 487"/>
                  <a:gd name="T34" fmla="*/ 178 w 540"/>
                  <a:gd name="T35" fmla="*/ 381 h 487"/>
                  <a:gd name="T36" fmla="*/ 161 w 540"/>
                  <a:gd name="T37" fmla="*/ 236 h 487"/>
                  <a:gd name="T38" fmla="*/ 99 w 540"/>
                  <a:gd name="T39" fmla="*/ 185 h 487"/>
                  <a:gd name="T40" fmla="*/ 119 w 540"/>
                  <a:gd name="T41" fmla="*/ 165 h 487"/>
                  <a:gd name="T42" fmla="*/ 254 w 540"/>
                  <a:gd name="T43" fmla="*/ 142 h 487"/>
                  <a:gd name="T44" fmla="*/ 213 w 540"/>
                  <a:gd name="T45" fmla="*/ 31 h 487"/>
                  <a:gd name="T46" fmla="*/ 213 w 540"/>
                  <a:gd name="T47" fmla="*/ 6 h 487"/>
                  <a:gd name="T48" fmla="*/ 241 w 540"/>
                  <a:gd name="T49" fmla="*/ 2 h 487"/>
                  <a:gd name="T50" fmla="*/ 309 w 540"/>
                  <a:gd name="T51" fmla="*/ 137 h 487"/>
                  <a:gd name="T52" fmla="*/ 195 w 540"/>
                  <a:gd name="T53" fmla="*/ 220 h 487"/>
                  <a:gd name="T54" fmla="*/ 229 w 540"/>
                  <a:gd name="T55" fmla="*/ 330 h 487"/>
                  <a:gd name="T56" fmla="*/ 229 w 540"/>
                  <a:gd name="T57" fmla="*/ 378 h 487"/>
                  <a:gd name="T58" fmla="*/ 283 w 540"/>
                  <a:gd name="T59" fmla="*/ 374 h 487"/>
                  <a:gd name="T60" fmla="*/ 303 w 540"/>
                  <a:gd name="T61" fmla="*/ 356 h 487"/>
                  <a:gd name="T62" fmla="*/ 317 w 540"/>
                  <a:gd name="T63" fmla="*/ 272 h 487"/>
                  <a:gd name="T64" fmla="*/ 322 w 540"/>
                  <a:gd name="T65" fmla="*/ 192 h 487"/>
                  <a:gd name="T66" fmla="*/ 195 w 540"/>
                  <a:gd name="T67" fmla="*/ 22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0" h="487">
                    <a:moveTo>
                      <a:pt x="309" y="137"/>
                    </a:moveTo>
                    <a:cubicBezTo>
                      <a:pt x="342" y="131"/>
                      <a:pt x="371" y="126"/>
                      <a:pt x="400" y="120"/>
                    </a:cubicBezTo>
                    <a:cubicBezTo>
                      <a:pt x="422" y="115"/>
                      <a:pt x="461" y="140"/>
                      <a:pt x="465" y="161"/>
                    </a:cubicBezTo>
                    <a:cubicBezTo>
                      <a:pt x="467" y="176"/>
                      <a:pt x="460" y="184"/>
                      <a:pt x="446" y="186"/>
                    </a:cubicBezTo>
                    <a:cubicBezTo>
                      <a:pt x="423" y="188"/>
                      <a:pt x="401" y="190"/>
                      <a:pt x="373" y="193"/>
                    </a:cubicBezTo>
                    <a:cubicBezTo>
                      <a:pt x="410" y="221"/>
                      <a:pt x="400" y="255"/>
                      <a:pt x="390" y="288"/>
                    </a:cubicBezTo>
                    <a:cubicBezTo>
                      <a:pt x="383" y="313"/>
                      <a:pt x="374" y="338"/>
                      <a:pt x="364" y="367"/>
                    </a:cubicBezTo>
                    <a:cubicBezTo>
                      <a:pt x="382" y="366"/>
                      <a:pt x="398" y="365"/>
                      <a:pt x="414" y="364"/>
                    </a:cubicBezTo>
                    <a:cubicBezTo>
                      <a:pt x="428" y="363"/>
                      <a:pt x="443" y="361"/>
                      <a:pt x="457" y="360"/>
                    </a:cubicBezTo>
                    <a:cubicBezTo>
                      <a:pt x="498" y="358"/>
                      <a:pt x="520" y="373"/>
                      <a:pt x="533" y="411"/>
                    </a:cubicBezTo>
                    <a:cubicBezTo>
                      <a:pt x="540" y="434"/>
                      <a:pt x="533" y="446"/>
                      <a:pt x="508" y="445"/>
                    </a:cubicBezTo>
                    <a:cubicBezTo>
                      <a:pt x="476" y="445"/>
                      <a:pt x="444" y="441"/>
                      <a:pt x="412" y="440"/>
                    </a:cubicBezTo>
                    <a:cubicBezTo>
                      <a:pt x="300" y="437"/>
                      <a:pt x="189" y="444"/>
                      <a:pt x="81" y="478"/>
                    </a:cubicBezTo>
                    <a:cubicBezTo>
                      <a:pt x="52" y="487"/>
                      <a:pt x="48" y="485"/>
                      <a:pt x="30" y="462"/>
                    </a:cubicBezTo>
                    <a:cubicBezTo>
                      <a:pt x="23" y="455"/>
                      <a:pt x="17" y="447"/>
                      <a:pt x="11" y="439"/>
                    </a:cubicBezTo>
                    <a:cubicBezTo>
                      <a:pt x="0" y="422"/>
                      <a:pt x="3" y="411"/>
                      <a:pt x="22" y="406"/>
                    </a:cubicBezTo>
                    <a:cubicBezTo>
                      <a:pt x="44" y="400"/>
                      <a:pt x="68" y="397"/>
                      <a:pt x="91" y="393"/>
                    </a:cubicBezTo>
                    <a:cubicBezTo>
                      <a:pt x="119" y="389"/>
                      <a:pt x="147" y="385"/>
                      <a:pt x="178" y="381"/>
                    </a:cubicBezTo>
                    <a:cubicBezTo>
                      <a:pt x="172" y="332"/>
                      <a:pt x="167" y="284"/>
                      <a:pt x="161" y="236"/>
                    </a:cubicBezTo>
                    <a:cubicBezTo>
                      <a:pt x="134" y="234"/>
                      <a:pt x="105" y="210"/>
                      <a:pt x="99" y="185"/>
                    </a:cubicBezTo>
                    <a:cubicBezTo>
                      <a:pt x="94" y="168"/>
                      <a:pt x="107" y="167"/>
                      <a:pt x="119" y="165"/>
                    </a:cubicBezTo>
                    <a:cubicBezTo>
                      <a:pt x="164" y="158"/>
                      <a:pt x="209" y="150"/>
                      <a:pt x="254" y="142"/>
                    </a:cubicBezTo>
                    <a:cubicBezTo>
                      <a:pt x="240" y="104"/>
                      <a:pt x="226" y="68"/>
                      <a:pt x="213" y="31"/>
                    </a:cubicBezTo>
                    <a:cubicBezTo>
                      <a:pt x="210" y="23"/>
                      <a:pt x="209" y="9"/>
                      <a:pt x="213" y="6"/>
                    </a:cubicBezTo>
                    <a:cubicBezTo>
                      <a:pt x="220" y="1"/>
                      <a:pt x="232" y="0"/>
                      <a:pt x="241" y="2"/>
                    </a:cubicBezTo>
                    <a:cubicBezTo>
                      <a:pt x="303" y="16"/>
                      <a:pt x="331" y="70"/>
                      <a:pt x="309" y="137"/>
                    </a:cubicBezTo>
                    <a:close/>
                    <a:moveTo>
                      <a:pt x="195" y="220"/>
                    </a:moveTo>
                    <a:cubicBezTo>
                      <a:pt x="230" y="269"/>
                      <a:pt x="230" y="269"/>
                      <a:pt x="229" y="330"/>
                    </a:cubicBezTo>
                    <a:cubicBezTo>
                      <a:pt x="228" y="345"/>
                      <a:pt x="229" y="360"/>
                      <a:pt x="229" y="378"/>
                    </a:cubicBezTo>
                    <a:cubicBezTo>
                      <a:pt x="247" y="376"/>
                      <a:pt x="265" y="374"/>
                      <a:pt x="283" y="374"/>
                    </a:cubicBezTo>
                    <a:cubicBezTo>
                      <a:pt x="295" y="373"/>
                      <a:pt x="301" y="368"/>
                      <a:pt x="303" y="356"/>
                    </a:cubicBezTo>
                    <a:cubicBezTo>
                      <a:pt x="308" y="328"/>
                      <a:pt x="314" y="300"/>
                      <a:pt x="317" y="272"/>
                    </a:cubicBezTo>
                    <a:cubicBezTo>
                      <a:pt x="320" y="247"/>
                      <a:pt x="320" y="222"/>
                      <a:pt x="322" y="192"/>
                    </a:cubicBezTo>
                    <a:cubicBezTo>
                      <a:pt x="276" y="202"/>
                      <a:pt x="237" y="211"/>
                      <a:pt x="195"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1">
                <a:extLst>
                  <a:ext uri="{FF2B5EF4-FFF2-40B4-BE49-F238E27FC236}">
                    <a16:creationId xmlns:a16="http://schemas.microsoft.com/office/drawing/2014/main" id="{53B5BEEA-AB4C-A355-B977-7E5E81DCC516}"/>
                  </a:ext>
                </a:extLst>
              </p:cNvPr>
              <p:cNvSpPr>
                <a:spLocks/>
              </p:cNvSpPr>
              <p:nvPr/>
            </p:nvSpPr>
            <p:spPr bwMode="auto">
              <a:xfrm>
                <a:off x="11448812" y="1161766"/>
                <a:ext cx="299981" cy="315330"/>
              </a:xfrm>
              <a:custGeom>
                <a:avLst/>
                <a:gdLst>
                  <a:gd name="T0" fmla="*/ 398 w 473"/>
                  <a:gd name="T1" fmla="*/ 279 h 495"/>
                  <a:gd name="T2" fmla="*/ 407 w 473"/>
                  <a:gd name="T3" fmla="*/ 308 h 495"/>
                  <a:gd name="T4" fmla="*/ 441 w 473"/>
                  <a:gd name="T5" fmla="*/ 363 h 495"/>
                  <a:gd name="T6" fmla="*/ 438 w 473"/>
                  <a:gd name="T7" fmla="*/ 441 h 495"/>
                  <a:gd name="T8" fmla="*/ 340 w 473"/>
                  <a:gd name="T9" fmla="*/ 477 h 495"/>
                  <a:gd name="T10" fmla="*/ 88 w 473"/>
                  <a:gd name="T11" fmla="*/ 480 h 495"/>
                  <a:gd name="T12" fmla="*/ 7 w 473"/>
                  <a:gd name="T13" fmla="*/ 377 h 495"/>
                  <a:gd name="T14" fmla="*/ 21 w 473"/>
                  <a:gd name="T15" fmla="*/ 245 h 495"/>
                  <a:gd name="T16" fmla="*/ 22 w 473"/>
                  <a:gd name="T17" fmla="*/ 196 h 495"/>
                  <a:gd name="T18" fmla="*/ 52 w 473"/>
                  <a:gd name="T19" fmla="*/ 173 h 495"/>
                  <a:gd name="T20" fmla="*/ 151 w 473"/>
                  <a:gd name="T21" fmla="*/ 173 h 495"/>
                  <a:gd name="T22" fmla="*/ 177 w 473"/>
                  <a:gd name="T23" fmla="*/ 148 h 495"/>
                  <a:gd name="T24" fmla="*/ 188 w 473"/>
                  <a:gd name="T25" fmla="*/ 83 h 495"/>
                  <a:gd name="T26" fmla="*/ 171 w 473"/>
                  <a:gd name="T27" fmla="*/ 86 h 495"/>
                  <a:gd name="T28" fmla="*/ 124 w 473"/>
                  <a:gd name="T29" fmla="*/ 98 h 495"/>
                  <a:gd name="T30" fmla="*/ 45 w 473"/>
                  <a:gd name="T31" fmla="*/ 46 h 495"/>
                  <a:gd name="T32" fmla="*/ 69 w 473"/>
                  <a:gd name="T33" fmla="*/ 21 h 495"/>
                  <a:gd name="T34" fmla="*/ 160 w 473"/>
                  <a:gd name="T35" fmla="*/ 14 h 495"/>
                  <a:gd name="T36" fmla="*/ 214 w 473"/>
                  <a:gd name="T37" fmla="*/ 3 h 495"/>
                  <a:gd name="T38" fmla="*/ 233 w 473"/>
                  <a:gd name="T39" fmla="*/ 2 h 495"/>
                  <a:gd name="T40" fmla="*/ 278 w 473"/>
                  <a:gd name="T41" fmla="*/ 104 h 495"/>
                  <a:gd name="T42" fmla="*/ 246 w 473"/>
                  <a:gd name="T43" fmla="*/ 196 h 495"/>
                  <a:gd name="T44" fmla="*/ 184 w 473"/>
                  <a:gd name="T45" fmla="*/ 234 h 495"/>
                  <a:gd name="T46" fmla="*/ 104 w 473"/>
                  <a:gd name="T47" fmla="*/ 232 h 495"/>
                  <a:gd name="T48" fmla="*/ 83 w 473"/>
                  <a:gd name="T49" fmla="*/ 251 h 495"/>
                  <a:gd name="T50" fmla="*/ 76 w 473"/>
                  <a:gd name="T51" fmla="*/ 369 h 495"/>
                  <a:gd name="T52" fmla="*/ 100 w 473"/>
                  <a:gd name="T53" fmla="*/ 398 h 495"/>
                  <a:gd name="T54" fmla="*/ 143 w 473"/>
                  <a:gd name="T55" fmla="*/ 402 h 495"/>
                  <a:gd name="T56" fmla="*/ 328 w 473"/>
                  <a:gd name="T57" fmla="*/ 387 h 495"/>
                  <a:gd name="T58" fmla="*/ 385 w 473"/>
                  <a:gd name="T59" fmla="*/ 318 h 495"/>
                  <a:gd name="T60" fmla="*/ 389 w 473"/>
                  <a:gd name="T61" fmla="*/ 280 h 495"/>
                  <a:gd name="T62" fmla="*/ 398 w 473"/>
                  <a:gd name="T63" fmla="*/ 279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3" h="495">
                    <a:moveTo>
                      <a:pt x="398" y="279"/>
                    </a:moveTo>
                    <a:cubicBezTo>
                      <a:pt x="401" y="289"/>
                      <a:pt x="407" y="298"/>
                      <a:pt x="407" y="308"/>
                    </a:cubicBezTo>
                    <a:cubicBezTo>
                      <a:pt x="408" y="333"/>
                      <a:pt x="416" y="351"/>
                      <a:pt x="441" y="363"/>
                    </a:cubicBezTo>
                    <a:cubicBezTo>
                      <a:pt x="473" y="379"/>
                      <a:pt x="472" y="424"/>
                      <a:pt x="438" y="441"/>
                    </a:cubicBezTo>
                    <a:cubicBezTo>
                      <a:pt x="408" y="457"/>
                      <a:pt x="374" y="470"/>
                      <a:pt x="340" y="477"/>
                    </a:cubicBezTo>
                    <a:cubicBezTo>
                      <a:pt x="256" y="495"/>
                      <a:pt x="172" y="494"/>
                      <a:pt x="88" y="480"/>
                    </a:cubicBezTo>
                    <a:cubicBezTo>
                      <a:pt x="42" y="473"/>
                      <a:pt x="0" y="432"/>
                      <a:pt x="7" y="377"/>
                    </a:cubicBezTo>
                    <a:cubicBezTo>
                      <a:pt x="13" y="333"/>
                      <a:pt x="17" y="289"/>
                      <a:pt x="21" y="245"/>
                    </a:cubicBezTo>
                    <a:cubicBezTo>
                      <a:pt x="22" y="229"/>
                      <a:pt x="21" y="212"/>
                      <a:pt x="22" y="196"/>
                    </a:cubicBezTo>
                    <a:cubicBezTo>
                      <a:pt x="24" y="176"/>
                      <a:pt x="33" y="172"/>
                      <a:pt x="52" y="173"/>
                    </a:cubicBezTo>
                    <a:cubicBezTo>
                      <a:pt x="85" y="174"/>
                      <a:pt x="118" y="173"/>
                      <a:pt x="151" y="173"/>
                    </a:cubicBezTo>
                    <a:cubicBezTo>
                      <a:pt x="167" y="173"/>
                      <a:pt x="174" y="163"/>
                      <a:pt x="177" y="148"/>
                    </a:cubicBezTo>
                    <a:cubicBezTo>
                      <a:pt x="180" y="127"/>
                      <a:pt x="184" y="106"/>
                      <a:pt x="188" y="83"/>
                    </a:cubicBezTo>
                    <a:cubicBezTo>
                      <a:pt x="181" y="84"/>
                      <a:pt x="176" y="84"/>
                      <a:pt x="171" y="86"/>
                    </a:cubicBezTo>
                    <a:cubicBezTo>
                      <a:pt x="155" y="90"/>
                      <a:pt x="140" y="95"/>
                      <a:pt x="124" y="98"/>
                    </a:cubicBezTo>
                    <a:cubicBezTo>
                      <a:pt x="87" y="108"/>
                      <a:pt x="51" y="84"/>
                      <a:pt x="45" y="46"/>
                    </a:cubicBezTo>
                    <a:cubicBezTo>
                      <a:pt x="42" y="28"/>
                      <a:pt x="54" y="22"/>
                      <a:pt x="69" y="21"/>
                    </a:cubicBezTo>
                    <a:cubicBezTo>
                      <a:pt x="99" y="18"/>
                      <a:pt x="130" y="17"/>
                      <a:pt x="160" y="14"/>
                    </a:cubicBezTo>
                    <a:cubicBezTo>
                      <a:pt x="178" y="12"/>
                      <a:pt x="196" y="6"/>
                      <a:pt x="214" y="3"/>
                    </a:cubicBezTo>
                    <a:cubicBezTo>
                      <a:pt x="221" y="2"/>
                      <a:pt x="228" y="0"/>
                      <a:pt x="233" y="2"/>
                    </a:cubicBezTo>
                    <a:cubicBezTo>
                      <a:pt x="276" y="18"/>
                      <a:pt x="294" y="61"/>
                      <a:pt x="278" y="104"/>
                    </a:cubicBezTo>
                    <a:cubicBezTo>
                      <a:pt x="267" y="134"/>
                      <a:pt x="258" y="166"/>
                      <a:pt x="246" y="196"/>
                    </a:cubicBezTo>
                    <a:cubicBezTo>
                      <a:pt x="233" y="230"/>
                      <a:pt x="220" y="237"/>
                      <a:pt x="184" y="234"/>
                    </a:cubicBezTo>
                    <a:cubicBezTo>
                      <a:pt x="157" y="232"/>
                      <a:pt x="130" y="233"/>
                      <a:pt x="104" y="232"/>
                    </a:cubicBezTo>
                    <a:cubicBezTo>
                      <a:pt x="91" y="232"/>
                      <a:pt x="84" y="238"/>
                      <a:pt x="83" y="251"/>
                    </a:cubicBezTo>
                    <a:cubicBezTo>
                      <a:pt x="81" y="290"/>
                      <a:pt x="78" y="330"/>
                      <a:pt x="76" y="369"/>
                    </a:cubicBezTo>
                    <a:cubicBezTo>
                      <a:pt x="75" y="385"/>
                      <a:pt x="83" y="396"/>
                      <a:pt x="100" y="398"/>
                    </a:cubicBezTo>
                    <a:cubicBezTo>
                      <a:pt x="114" y="400"/>
                      <a:pt x="129" y="403"/>
                      <a:pt x="143" y="402"/>
                    </a:cubicBezTo>
                    <a:cubicBezTo>
                      <a:pt x="205" y="398"/>
                      <a:pt x="267" y="396"/>
                      <a:pt x="328" y="387"/>
                    </a:cubicBezTo>
                    <a:cubicBezTo>
                      <a:pt x="375" y="380"/>
                      <a:pt x="383" y="365"/>
                      <a:pt x="385" y="318"/>
                    </a:cubicBezTo>
                    <a:cubicBezTo>
                      <a:pt x="385" y="305"/>
                      <a:pt x="388" y="293"/>
                      <a:pt x="389" y="280"/>
                    </a:cubicBezTo>
                    <a:cubicBezTo>
                      <a:pt x="392" y="280"/>
                      <a:pt x="395" y="279"/>
                      <a:pt x="398"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35" name="组合 134">
                <a:extLst>
                  <a:ext uri="{FF2B5EF4-FFF2-40B4-BE49-F238E27FC236}">
                    <a16:creationId xmlns:a16="http://schemas.microsoft.com/office/drawing/2014/main" id="{145AB055-FE8D-ED2C-092E-6351C9632A90}"/>
                  </a:ext>
                </a:extLst>
              </p:cNvPr>
              <p:cNvGrpSpPr/>
              <p:nvPr/>
            </p:nvGrpSpPr>
            <p:grpSpPr>
              <a:xfrm>
                <a:off x="11394622" y="1630926"/>
                <a:ext cx="344630" cy="356490"/>
                <a:chOff x="3563527" y="2937222"/>
                <a:chExt cx="632652" cy="654425"/>
              </a:xfrm>
              <a:grpFill/>
            </p:grpSpPr>
            <p:sp>
              <p:nvSpPr>
                <p:cNvPr id="136" name="Freeform 8">
                  <a:extLst>
                    <a:ext uri="{FF2B5EF4-FFF2-40B4-BE49-F238E27FC236}">
                      <a16:creationId xmlns:a16="http://schemas.microsoft.com/office/drawing/2014/main" id="{7EBAE7B6-87BE-62B4-FAF0-097E5E7E9A14}"/>
                    </a:ext>
                  </a:extLst>
                </p:cNvPr>
                <p:cNvSpPr>
                  <a:spLocks noEditPoints="1"/>
                </p:cNvSpPr>
                <p:nvPr/>
              </p:nvSpPr>
              <p:spPr bwMode="auto">
                <a:xfrm>
                  <a:off x="3563527" y="2937222"/>
                  <a:ext cx="632652" cy="654425"/>
                </a:xfrm>
                <a:custGeom>
                  <a:avLst/>
                  <a:gdLst>
                    <a:gd name="T0" fmla="*/ 27 w 544"/>
                    <a:gd name="T1" fmla="*/ 348 h 560"/>
                    <a:gd name="T2" fmla="*/ 85 w 544"/>
                    <a:gd name="T3" fmla="*/ 264 h 560"/>
                    <a:gd name="T4" fmla="*/ 118 w 544"/>
                    <a:gd name="T5" fmla="*/ 304 h 560"/>
                    <a:gd name="T6" fmla="*/ 130 w 544"/>
                    <a:gd name="T7" fmla="*/ 438 h 560"/>
                    <a:gd name="T8" fmla="*/ 258 w 544"/>
                    <a:gd name="T9" fmla="*/ 419 h 560"/>
                    <a:gd name="T10" fmla="*/ 185 w 544"/>
                    <a:gd name="T11" fmla="*/ 426 h 560"/>
                    <a:gd name="T12" fmla="*/ 186 w 544"/>
                    <a:gd name="T13" fmla="*/ 394 h 560"/>
                    <a:gd name="T14" fmla="*/ 258 w 544"/>
                    <a:gd name="T15" fmla="*/ 365 h 560"/>
                    <a:gd name="T16" fmla="*/ 208 w 544"/>
                    <a:gd name="T17" fmla="*/ 360 h 560"/>
                    <a:gd name="T18" fmla="*/ 205 w 544"/>
                    <a:gd name="T19" fmla="*/ 334 h 560"/>
                    <a:gd name="T20" fmla="*/ 260 w 544"/>
                    <a:gd name="T21" fmla="*/ 307 h 560"/>
                    <a:gd name="T22" fmla="*/ 234 w 544"/>
                    <a:gd name="T23" fmla="*/ 307 h 560"/>
                    <a:gd name="T24" fmla="*/ 190 w 544"/>
                    <a:gd name="T25" fmla="*/ 293 h 560"/>
                    <a:gd name="T26" fmla="*/ 216 w 544"/>
                    <a:gd name="T27" fmla="*/ 241 h 560"/>
                    <a:gd name="T28" fmla="*/ 138 w 544"/>
                    <a:gd name="T29" fmla="*/ 230 h 560"/>
                    <a:gd name="T30" fmla="*/ 181 w 544"/>
                    <a:gd name="T31" fmla="*/ 199 h 560"/>
                    <a:gd name="T32" fmla="*/ 255 w 544"/>
                    <a:gd name="T33" fmla="*/ 169 h 560"/>
                    <a:gd name="T34" fmla="*/ 216 w 544"/>
                    <a:gd name="T35" fmla="*/ 119 h 560"/>
                    <a:gd name="T36" fmla="*/ 259 w 544"/>
                    <a:gd name="T37" fmla="*/ 42 h 560"/>
                    <a:gd name="T38" fmla="*/ 332 w 544"/>
                    <a:gd name="T39" fmla="*/ 53 h 560"/>
                    <a:gd name="T40" fmla="*/ 374 w 544"/>
                    <a:gd name="T41" fmla="*/ 102 h 560"/>
                    <a:gd name="T42" fmla="*/ 325 w 544"/>
                    <a:gd name="T43" fmla="*/ 161 h 560"/>
                    <a:gd name="T44" fmla="*/ 379 w 544"/>
                    <a:gd name="T45" fmla="*/ 153 h 560"/>
                    <a:gd name="T46" fmla="*/ 410 w 544"/>
                    <a:gd name="T47" fmla="*/ 149 h 560"/>
                    <a:gd name="T48" fmla="*/ 422 w 544"/>
                    <a:gd name="T49" fmla="*/ 201 h 560"/>
                    <a:gd name="T50" fmla="*/ 344 w 544"/>
                    <a:gd name="T51" fmla="*/ 232 h 560"/>
                    <a:gd name="T52" fmla="*/ 361 w 544"/>
                    <a:gd name="T53" fmla="*/ 278 h 560"/>
                    <a:gd name="T54" fmla="*/ 320 w 544"/>
                    <a:gd name="T55" fmla="*/ 296 h 560"/>
                    <a:gd name="T56" fmla="*/ 347 w 544"/>
                    <a:gd name="T57" fmla="*/ 302 h 560"/>
                    <a:gd name="T58" fmla="*/ 347 w 544"/>
                    <a:gd name="T59" fmla="*/ 336 h 560"/>
                    <a:gd name="T60" fmla="*/ 318 w 544"/>
                    <a:gd name="T61" fmla="*/ 359 h 560"/>
                    <a:gd name="T62" fmla="*/ 386 w 544"/>
                    <a:gd name="T63" fmla="*/ 363 h 560"/>
                    <a:gd name="T64" fmla="*/ 337 w 544"/>
                    <a:gd name="T65" fmla="*/ 400 h 560"/>
                    <a:gd name="T66" fmla="*/ 310 w 544"/>
                    <a:gd name="T67" fmla="*/ 469 h 560"/>
                    <a:gd name="T68" fmla="*/ 544 w 544"/>
                    <a:gd name="T69" fmla="*/ 464 h 560"/>
                    <a:gd name="T70" fmla="*/ 479 w 544"/>
                    <a:gd name="T71" fmla="*/ 518 h 560"/>
                    <a:gd name="T72" fmla="*/ 126 w 544"/>
                    <a:gd name="T73" fmla="*/ 513 h 560"/>
                    <a:gd name="T74" fmla="*/ 48 w 544"/>
                    <a:gd name="T75" fmla="*/ 500 h 560"/>
                    <a:gd name="T76" fmla="*/ 48 w 544"/>
                    <a:gd name="T77" fmla="*/ 426 h 560"/>
                    <a:gd name="T78" fmla="*/ 61 w 544"/>
                    <a:gd name="T79" fmla="*/ 350 h 560"/>
                    <a:gd name="T80" fmla="*/ 304 w 544"/>
                    <a:gd name="T81" fmla="*/ 21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560">
                      <a:moveTo>
                        <a:pt x="61" y="350"/>
                      </a:moveTo>
                      <a:cubicBezTo>
                        <a:pt x="47" y="349"/>
                        <a:pt x="36" y="352"/>
                        <a:pt x="27" y="348"/>
                      </a:cubicBezTo>
                      <a:cubicBezTo>
                        <a:pt x="2" y="335"/>
                        <a:pt x="0" y="309"/>
                        <a:pt x="24" y="294"/>
                      </a:cubicBezTo>
                      <a:cubicBezTo>
                        <a:pt x="43" y="282"/>
                        <a:pt x="63" y="272"/>
                        <a:pt x="85" y="264"/>
                      </a:cubicBezTo>
                      <a:cubicBezTo>
                        <a:pt x="94" y="261"/>
                        <a:pt x="113" y="262"/>
                        <a:pt x="117" y="268"/>
                      </a:cubicBezTo>
                      <a:cubicBezTo>
                        <a:pt x="122" y="277"/>
                        <a:pt x="124" y="296"/>
                        <a:pt x="118" y="304"/>
                      </a:cubicBezTo>
                      <a:cubicBezTo>
                        <a:pt x="91" y="346"/>
                        <a:pt x="105" y="385"/>
                        <a:pt x="118" y="425"/>
                      </a:cubicBezTo>
                      <a:cubicBezTo>
                        <a:pt x="120" y="430"/>
                        <a:pt x="125" y="435"/>
                        <a:pt x="130" y="438"/>
                      </a:cubicBezTo>
                      <a:cubicBezTo>
                        <a:pt x="150" y="451"/>
                        <a:pt x="236" y="468"/>
                        <a:pt x="262" y="465"/>
                      </a:cubicBezTo>
                      <a:cubicBezTo>
                        <a:pt x="260" y="450"/>
                        <a:pt x="259" y="436"/>
                        <a:pt x="258" y="419"/>
                      </a:cubicBezTo>
                      <a:cubicBezTo>
                        <a:pt x="247" y="423"/>
                        <a:pt x="237" y="427"/>
                        <a:pt x="227" y="428"/>
                      </a:cubicBezTo>
                      <a:cubicBezTo>
                        <a:pt x="213" y="429"/>
                        <a:pt x="198" y="429"/>
                        <a:pt x="185" y="426"/>
                      </a:cubicBezTo>
                      <a:cubicBezTo>
                        <a:pt x="178" y="425"/>
                        <a:pt x="173" y="417"/>
                        <a:pt x="167" y="412"/>
                      </a:cubicBezTo>
                      <a:cubicBezTo>
                        <a:pt x="173" y="406"/>
                        <a:pt x="178" y="397"/>
                        <a:pt x="186" y="394"/>
                      </a:cubicBezTo>
                      <a:cubicBezTo>
                        <a:pt x="204" y="387"/>
                        <a:pt x="224" y="384"/>
                        <a:pt x="243" y="378"/>
                      </a:cubicBezTo>
                      <a:cubicBezTo>
                        <a:pt x="249" y="376"/>
                        <a:pt x="253" y="369"/>
                        <a:pt x="258" y="365"/>
                      </a:cubicBezTo>
                      <a:cubicBezTo>
                        <a:pt x="257" y="363"/>
                        <a:pt x="256" y="362"/>
                        <a:pt x="255" y="360"/>
                      </a:cubicBezTo>
                      <a:cubicBezTo>
                        <a:pt x="239" y="360"/>
                        <a:pt x="223" y="362"/>
                        <a:pt x="208" y="360"/>
                      </a:cubicBezTo>
                      <a:cubicBezTo>
                        <a:pt x="201" y="359"/>
                        <a:pt x="196" y="352"/>
                        <a:pt x="190" y="347"/>
                      </a:cubicBezTo>
                      <a:cubicBezTo>
                        <a:pt x="195" y="342"/>
                        <a:pt x="199" y="336"/>
                        <a:pt x="205" y="334"/>
                      </a:cubicBezTo>
                      <a:cubicBezTo>
                        <a:pt x="219" y="328"/>
                        <a:pt x="233" y="326"/>
                        <a:pt x="247" y="320"/>
                      </a:cubicBezTo>
                      <a:cubicBezTo>
                        <a:pt x="252" y="318"/>
                        <a:pt x="256" y="312"/>
                        <a:pt x="260" y="307"/>
                      </a:cubicBezTo>
                      <a:cubicBezTo>
                        <a:pt x="259" y="305"/>
                        <a:pt x="257" y="303"/>
                        <a:pt x="256" y="301"/>
                      </a:cubicBezTo>
                      <a:cubicBezTo>
                        <a:pt x="249" y="303"/>
                        <a:pt x="242" y="306"/>
                        <a:pt x="234" y="307"/>
                      </a:cubicBezTo>
                      <a:cubicBezTo>
                        <a:pt x="226" y="308"/>
                        <a:pt x="217" y="309"/>
                        <a:pt x="209" y="307"/>
                      </a:cubicBezTo>
                      <a:cubicBezTo>
                        <a:pt x="202" y="305"/>
                        <a:pt x="196" y="298"/>
                        <a:pt x="190" y="293"/>
                      </a:cubicBezTo>
                      <a:cubicBezTo>
                        <a:pt x="195" y="288"/>
                        <a:pt x="199" y="280"/>
                        <a:pt x="206" y="277"/>
                      </a:cubicBezTo>
                      <a:cubicBezTo>
                        <a:pt x="223" y="269"/>
                        <a:pt x="229" y="259"/>
                        <a:pt x="216" y="241"/>
                      </a:cubicBezTo>
                      <a:cubicBezTo>
                        <a:pt x="208" y="245"/>
                        <a:pt x="200" y="248"/>
                        <a:pt x="193" y="252"/>
                      </a:cubicBezTo>
                      <a:cubicBezTo>
                        <a:pt x="170" y="265"/>
                        <a:pt x="144" y="255"/>
                        <a:pt x="138" y="230"/>
                      </a:cubicBezTo>
                      <a:cubicBezTo>
                        <a:pt x="136" y="224"/>
                        <a:pt x="144" y="212"/>
                        <a:pt x="151" y="207"/>
                      </a:cubicBezTo>
                      <a:cubicBezTo>
                        <a:pt x="159" y="202"/>
                        <a:pt x="171" y="200"/>
                        <a:pt x="181" y="199"/>
                      </a:cubicBezTo>
                      <a:cubicBezTo>
                        <a:pt x="197" y="197"/>
                        <a:pt x="210" y="192"/>
                        <a:pt x="221" y="179"/>
                      </a:cubicBezTo>
                      <a:cubicBezTo>
                        <a:pt x="227" y="172"/>
                        <a:pt x="241" y="173"/>
                        <a:pt x="255" y="169"/>
                      </a:cubicBezTo>
                      <a:cubicBezTo>
                        <a:pt x="255" y="163"/>
                        <a:pt x="257" y="154"/>
                        <a:pt x="258" y="142"/>
                      </a:cubicBezTo>
                      <a:cubicBezTo>
                        <a:pt x="236" y="147"/>
                        <a:pt x="224" y="135"/>
                        <a:pt x="216" y="119"/>
                      </a:cubicBezTo>
                      <a:cubicBezTo>
                        <a:pt x="208" y="104"/>
                        <a:pt x="212" y="94"/>
                        <a:pt x="228" y="89"/>
                      </a:cubicBezTo>
                      <a:cubicBezTo>
                        <a:pt x="262" y="78"/>
                        <a:pt x="262" y="78"/>
                        <a:pt x="259" y="42"/>
                      </a:cubicBezTo>
                      <a:cubicBezTo>
                        <a:pt x="257" y="11"/>
                        <a:pt x="272" y="0"/>
                        <a:pt x="300" y="13"/>
                      </a:cubicBezTo>
                      <a:cubicBezTo>
                        <a:pt x="317" y="21"/>
                        <a:pt x="331" y="31"/>
                        <a:pt x="332" y="53"/>
                      </a:cubicBezTo>
                      <a:cubicBezTo>
                        <a:pt x="332" y="57"/>
                        <a:pt x="344" y="63"/>
                        <a:pt x="350" y="64"/>
                      </a:cubicBezTo>
                      <a:cubicBezTo>
                        <a:pt x="373" y="66"/>
                        <a:pt x="385" y="82"/>
                        <a:pt x="374" y="102"/>
                      </a:cubicBezTo>
                      <a:cubicBezTo>
                        <a:pt x="371" y="107"/>
                        <a:pt x="363" y="112"/>
                        <a:pt x="357" y="113"/>
                      </a:cubicBezTo>
                      <a:cubicBezTo>
                        <a:pt x="326" y="120"/>
                        <a:pt x="321" y="128"/>
                        <a:pt x="325" y="161"/>
                      </a:cubicBezTo>
                      <a:cubicBezTo>
                        <a:pt x="333" y="152"/>
                        <a:pt x="341" y="139"/>
                        <a:pt x="350" y="138"/>
                      </a:cubicBezTo>
                      <a:cubicBezTo>
                        <a:pt x="359" y="136"/>
                        <a:pt x="369" y="147"/>
                        <a:pt x="379" y="153"/>
                      </a:cubicBezTo>
                      <a:cubicBezTo>
                        <a:pt x="379" y="154"/>
                        <a:pt x="378" y="156"/>
                        <a:pt x="378" y="157"/>
                      </a:cubicBezTo>
                      <a:cubicBezTo>
                        <a:pt x="389" y="155"/>
                        <a:pt x="400" y="152"/>
                        <a:pt x="410" y="149"/>
                      </a:cubicBezTo>
                      <a:cubicBezTo>
                        <a:pt x="429" y="144"/>
                        <a:pt x="442" y="150"/>
                        <a:pt x="447" y="166"/>
                      </a:cubicBezTo>
                      <a:cubicBezTo>
                        <a:pt x="451" y="182"/>
                        <a:pt x="440" y="198"/>
                        <a:pt x="422" y="201"/>
                      </a:cubicBezTo>
                      <a:cubicBezTo>
                        <a:pt x="417" y="202"/>
                        <a:pt x="411" y="202"/>
                        <a:pt x="406" y="201"/>
                      </a:cubicBezTo>
                      <a:cubicBezTo>
                        <a:pt x="376" y="196"/>
                        <a:pt x="357" y="211"/>
                        <a:pt x="344" y="232"/>
                      </a:cubicBezTo>
                      <a:cubicBezTo>
                        <a:pt x="353" y="238"/>
                        <a:pt x="364" y="242"/>
                        <a:pt x="371" y="250"/>
                      </a:cubicBezTo>
                      <a:cubicBezTo>
                        <a:pt x="380" y="262"/>
                        <a:pt x="376" y="273"/>
                        <a:pt x="361" y="278"/>
                      </a:cubicBezTo>
                      <a:cubicBezTo>
                        <a:pt x="353" y="280"/>
                        <a:pt x="343" y="280"/>
                        <a:pt x="336" y="283"/>
                      </a:cubicBezTo>
                      <a:cubicBezTo>
                        <a:pt x="330" y="286"/>
                        <a:pt x="325" y="292"/>
                        <a:pt x="320" y="296"/>
                      </a:cubicBezTo>
                      <a:cubicBezTo>
                        <a:pt x="321" y="298"/>
                        <a:pt x="323" y="299"/>
                        <a:pt x="324" y="301"/>
                      </a:cubicBezTo>
                      <a:cubicBezTo>
                        <a:pt x="332" y="301"/>
                        <a:pt x="340" y="299"/>
                        <a:pt x="347" y="302"/>
                      </a:cubicBezTo>
                      <a:cubicBezTo>
                        <a:pt x="353" y="305"/>
                        <a:pt x="361" y="313"/>
                        <a:pt x="362" y="319"/>
                      </a:cubicBezTo>
                      <a:cubicBezTo>
                        <a:pt x="362" y="324"/>
                        <a:pt x="353" y="332"/>
                        <a:pt x="347" y="336"/>
                      </a:cubicBezTo>
                      <a:cubicBezTo>
                        <a:pt x="343" y="339"/>
                        <a:pt x="335" y="338"/>
                        <a:pt x="330" y="341"/>
                      </a:cubicBezTo>
                      <a:cubicBezTo>
                        <a:pt x="326" y="344"/>
                        <a:pt x="324" y="350"/>
                        <a:pt x="318" y="359"/>
                      </a:cubicBezTo>
                      <a:cubicBezTo>
                        <a:pt x="337" y="357"/>
                        <a:pt x="350" y="353"/>
                        <a:pt x="362" y="354"/>
                      </a:cubicBezTo>
                      <a:cubicBezTo>
                        <a:pt x="370" y="354"/>
                        <a:pt x="383" y="357"/>
                        <a:pt x="386" y="363"/>
                      </a:cubicBezTo>
                      <a:cubicBezTo>
                        <a:pt x="391" y="376"/>
                        <a:pt x="387" y="390"/>
                        <a:pt x="371" y="394"/>
                      </a:cubicBezTo>
                      <a:cubicBezTo>
                        <a:pt x="360" y="397"/>
                        <a:pt x="349" y="399"/>
                        <a:pt x="337" y="400"/>
                      </a:cubicBezTo>
                      <a:cubicBezTo>
                        <a:pt x="326" y="401"/>
                        <a:pt x="321" y="406"/>
                        <a:pt x="320" y="417"/>
                      </a:cubicBezTo>
                      <a:cubicBezTo>
                        <a:pt x="317" y="433"/>
                        <a:pt x="314" y="449"/>
                        <a:pt x="310" y="469"/>
                      </a:cubicBezTo>
                      <a:cubicBezTo>
                        <a:pt x="388" y="473"/>
                        <a:pt x="464" y="462"/>
                        <a:pt x="541" y="456"/>
                      </a:cubicBezTo>
                      <a:cubicBezTo>
                        <a:pt x="542" y="459"/>
                        <a:pt x="543" y="461"/>
                        <a:pt x="544" y="464"/>
                      </a:cubicBezTo>
                      <a:cubicBezTo>
                        <a:pt x="537" y="468"/>
                        <a:pt x="531" y="475"/>
                        <a:pt x="524" y="477"/>
                      </a:cubicBezTo>
                      <a:cubicBezTo>
                        <a:pt x="502" y="483"/>
                        <a:pt x="487" y="495"/>
                        <a:pt x="479" y="518"/>
                      </a:cubicBezTo>
                      <a:cubicBezTo>
                        <a:pt x="472" y="538"/>
                        <a:pt x="457" y="550"/>
                        <a:pt x="435" y="552"/>
                      </a:cubicBezTo>
                      <a:cubicBezTo>
                        <a:pt x="329" y="560"/>
                        <a:pt x="226" y="552"/>
                        <a:pt x="126" y="513"/>
                      </a:cubicBezTo>
                      <a:cubicBezTo>
                        <a:pt x="115" y="508"/>
                        <a:pt x="104" y="502"/>
                        <a:pt x="93" y="500"/>
                      </a:cubicBezTo>
                      <a:cubicBezTo>
                        <a:pt x="78" y="498"/>
                        <a:pt x="63" y="497"/>
                        <a:pt x="48" y="500"/>
                      </a:cubicBezTo>
                      <a:cubicBezTo>
                        <a:pt x="29" y="504"/>
                        <a:pt x="21" y="501"/>
                        <a:pt x="16" y="482"/>
                      </a:cubicBezTo>
                      <a:cubicBezTo>
                        <a:pt x="9" y="452"/>
                        <a:pt x="16" y="439"/>
                        <a:pt x="48" y="426"/>
                      </a:cubicBezTo>
                      <a:cubicBezTo>
                        <a:pt x="55" y="423"/>
                        <a:pt x="63" y="421"/>
                        <a:pt x="71" y="418"/>
                      </a:cubicBezTo>
                      <a:cubicBezTo>
                        <a:pt x="67" y="394"/>
                        <a:pt x="64" y="371"/>
                        <a:pt x="61" y="350"/>
                      </a:cubicBezTo>
                      <a:close/>
                      <a:moveTo>
                        <a:pt x="265" y="248"/>
                      </a:moveTo>
                      <a:cubicBezTo>
                        <a:pt x="289" y="244"/>
                        <a:pt x="297" y="237"/>
                        <a:pt x="304" y="212"/>
                      </a:cubicBezTo>
                      <a:cubicBezTo>
                        <a:pt x="262" y="221"/>
                        <a:pt x="262" y="221"/>
                        <a:pt x="265"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20">
                  <a:extLst>
                    <a:ext uri="{FF2B5EF4-FFF2-40B4-BE49-F238E27FC236}">
                      <a16:creationId xmlns:a16="http://schemas.microsoft.com/office/drawing/2014/main" id="{B017E232-D6F0-F095-A81C-3E7FDA8AD7E2}"/>
                    </a:ext>
                  </a:extLst>
                </p:cNvPr>
                <p:cNvSpPr>
                  <a:spLocks/>
                </p:cNvSpPr>
                <p:nvPr/>
              </p:nvSpPr>
              <p:spPr bwMode="auto">
                <a:xfrm>
                  <a:off x="3641647" y="3047360"/>
                  <a:ext cx="111419" cy="102453"/>
                </a:xfrm>
                <a:custGeom>
                  <a:avLst/>
                  <a:gdLst>
                    <a:gd name="T0" fmla="*/ 95 w 95"/>
                    <a:gd name="T1" fmla="*/ 58 h 88"/>
                    <a:gd name="T2" fmla="*/ 75 w 95"/>
                    <a:gd name="T3" fmla="*/ 84 h 88"/>
                    <a:gd name="T4" fmla="*/ 44 w 95"/>
                    <a:gd name="T5" fmla="*/ 79 h 88"/>
                    <a:gd name="T6" fmla="*/ 6 w 95"/>
                    <a:gd name="T7" fmla="*/ 39 h 88"/>
                    <a:gd name="T8" fmla="*/ 3 w 95"/>
                    <a:gd name="T9" fmla="*/ 10 h 88"/>
                    <a:gd name="T10" fmla="*/ 29 w 95"/>
                    <a:gd name="T11" fmla="*/ 1 h 88"/>
                    <a:gd name="T12" fmla="*/ 95 w 95"/>
                    <a:gd name="T13" fmla="*/ 58 h 88"/>
                  </a:gdLst>
                  <a:ahLst/>
                  <a:cxnLst>
                    <a:cxn ang="0">
                      <a:pos x="T0" y="T1"/>
                    </a:cxn>
                    <a:cxn ang="0">
                      <a:pos x="T2" y="T3"/>
                    </a:cxn>
                    <a:cxn ang="0">
                      <a:pos x="T4" y="T5"/>
                    </a:cxn>
                    <a:cxn ang="0">
                      <a:pos x="T6" y="T7"/>
                    </a:cxn>
                    <a:cxn ang="0">
                      <a:pos x="T8" y="T9"/>
                    </a:cxn>
                    <a:cxn ang="0">
                      <a:pos x="T10" y="T11"/>
                    </a:cxn>
                    <a:cxn ang="0">
                      <a:pos x="T12" y="T13"/>
                    </a:cxn>
                  </a:cxnLst>
                  <a:rect l="0" t="0" r="r" b="b"/>
                  <a:pathLst>
                    <a:path w="95" h="88">
                      <a:moveTo>
                        <a:pt x="95" y="58"/>
                      </a:moveTo>
                      <a:cubicBezTo>
                        <a:pt x="88" y="67"/>
                        <a:pt x="84" y="80"/>
                        <a:pt x="75" y="84"/>
                      </a:cubicBezTo>
                      <a:cubicBezTo>
                        <a:pt x="67" y="88"/>
                        <a:pt x="52" y="85"/>
                        <a:pt x="44" y="79"/>
                      </a:cubicBezTo>
                      <a:cubicBezTo>
                        <a:pt x="30" y="68"/>
                        <a:pt x="16" y="54"/>
                        <a:pt x="6" y="39"/>
                      </a:cubicBezTo>
                      <a:cubicBezTo>
                        <a:pt x="1" y="32"/>
                        <a:pt x="0" y="18"/>
                        <a:pt x="3" y="10"/>
                      </a:cubicBezTo>
                      <a:cubicBezTo>
                        <a:pt x="7" y="4"/>
                        <a:pt x="20" y="0"/>
                        <a:pt x="29" y="1"/>
                      </a:cubicBezTo>
                      <a:cubicBezTo>
                        <a:pt x="64" y="2"/>
                        <a:pt x="91" y="26"/>
                        <a:pt x="9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5" name="组合 24">
              <a:extLst>
                <a:ext uri="{FF2B5EF4-FFF2-40B4-BE49-F238E27FC236}">
                  <a16:creationId xmlns:a16="http://schemas.microsoft.com/office/drawing/2014/main" id="{887E59A6-6856-FB82-1FCE-A757FD219CEC}"/>
                </a:ext>
              </a:extLst>
            </p:cNvPr>
            <p:cNvGrpSpPr/>
            <p:nvPr/>
          </p:nvGrpSpPr>
          <p:grpSpPr>
            <a:xfrm>
              <a:off x="10967759" y="316351"/>
              <a:ext cx="346077" cy="1855874"/>
              <a:chOff x="10967759" y="316351"/>
              <a:chExt cx="346077" cy="1855874"/>
            </a:xfrm>
            <a:grpFill/>
          </p:grpSpPr>
          <p:sp>
            <p:nvSpPr>
              <p:cNvPr id="26" name="Freeform 10">
                <a:extLst>
                  <a:ext uri="{FF2B5EF4-FFF2-40B4-BE49-F238E27FC236}">
                    <a16:creationId xmlns:a16="http://schemas.microsoft.com/office/drawing/2014/main" id="{AB2ECB13-DE9F-43AC-115E-4DB0CACD225F}"/>
                  </a:ext>
                </a:extLst>
              </p:cNvPr>
              <p:cNvSpPr>
                <a:spLocks/>
              </p:cNvSpPr>
              <p:nvPr/>
            </p:nvSpPr>
            <p:spPr bwMode="auto">
              <a:xfrm>
                <a:off x="11023917" y="1329137"/>
                <a:ext cx="243473" cy="351606"/>
              </a:xfrm>
              <a:custGeom>
                <a:avLst/>
                <a:gdLst>
                  <a:gd name="T0" fmla="*/ 130 w 384"/>
                  <a:gd name="T1" fmla="*/ 200 h 552"/>
                  <a:gd name="T2" fmla="*/ 44 w 384"/>
                  <a:gd name="T3" fmla="*/ 164 h 552"/>
                  <a:gd name="T4" fmla="*/ 59 w 384"/>
                  <a:gd name="T5" fmla="*/ 132 h 552"/>
                  <a:gd name="T6" fmla="*/ 132 w 384"/>
                  <a:gd name="T7" fmla="*/ 116 h 552"/>
                  <a:gd name="T8" fmla="*/ 145 w 384"/>
                  <a:gd name="T9" fmla="*/ 103 h 552"/>
                  <a:gd name="T10" fmla="*/ 146 w 384"/>
                  <a:gd name="T11" fmla="*/ 26 h 552"/>
                  <a:gd name="T12" fmla="*/ 146 w 384"/>
                  <a:gd name="T13" fmla="*/ 1 h 552"/>
                  <a:gd name="T14" fmla="*/ 171 w 384"/>
                  <a:gd name="T15" fmla="*/ 3 h 552"/>
                  <a:gd name="T16" fmla="*/ 227 w 384"/>
                  <a:gd name="T17" fmla="*/ 108 h 552"/>
                  <a:gd name="T18" fmla="*/ 295 w 384"/>
                  <a:gd name="T19" fmla="*/ 89 h 552"/>
                  <a:gd name="T20" fmla="*/ 343 w 384"/>
                  <a:gd name="T21" fmla="*/ 95 h 552"/>
                  <a:gd name="T22" fmla="*/ 374 w 384"/>
                  <a:gd name="T23" fmla="*/ 129 h 552"/>
                  <a:gd name="T24" fmla="*/ 380 w 384"/>
                  <a:gd name="T25" fmla="*/ 163 h 552"/>
                  <a:gd name="T26" fmla="*/ 356 w 384"/>
                  <a:gd name="T27" fmla="*/ 308 h 552"/>
                  <a:gd name="T28" fmla="*/ 339 w 384"/>
                  <a:gd name="T29" fmla="*/ 442 h 552"/>
                  <a:gd name="T30" fmla="*/ 247 w 384"/>
                  <a:gd name="T31" fmla="*/ 542 h 552"/>
                  <a:gd name="T32" fmla="*/ 193 w 384"/>
                  <a:gd name="T33" fmla="*/ 505 h 552"/>
                  <a:gd name="T34" fmla="*/ 175 w 384"/>
                  <a:gd name="T35" fmla="*/ 469 h 552"/>
                  <a:gd name="T36" fmla="*/ 143 w 384"/>
                  <a:gd name="T37" fmla="*/ 444 h 552"/>
                  <a:gd name="T38" fmla="*/ 145 w 384"/>
                  <a:gd name="T39" fmla="*/ 438 h 552"/>
                  <a:gd name="T40" fmla="*/ 160 w 384"/>
                  <a:gd name="T41" fmla="*/ 439 h 552"/>
                  <a:gd name="T42" fmla="*/ 204 w 384"/>
                  <a:gd name="T43" fmla="*/ 452 h 552"/>
                  <a:gd name="T44" fmla="*/ 248 w 384"/>
                  <a:gd name="T45" fmla="*/ 426 h 552"/>
                  <a:gd name="T46" fmla="*/ 267 w 384"/>
                  <a:gd name="T47" fmla="*/ 314 h 552"/>
                  <a:gd name="T48" fmla="*/ 278 w 384"/>
                  <a:gd name="T49" fmla="*/ 165 h 552"/>
                  <a:gd name="T50" fmla="*/ 276 w 384"/>
                  <a:gd name="T51" fmla="*/ 154 h 552"/>
                  <a:gd name="T52" fmla="*/ 219 w 384"/>
                  <a:gd name="T53" fmla="*/ 173 h 552"/>
                  <a:gd name="T54" fmla="*/ 209 w 384"/>
                  <a:gd name="T55" fmla="*/ 192 h 552"/>
                  <a:gd name="T56" fmla="*/ 140 w 384"/>
                  <a:gd name="T57" fmla="*/ 398 h 552"/>
                  <a:gd name="T58" fmla="*/ 22 w 384"/>
                  <a:gd name="T59" fmla="*/ 542 h 552"/>
                  <a:gd name="T60" fmla="*/ 0 w 384"/>
                  <a:gd name="T61" fmla="*/ 551 h 552"/>
                  <a:gd name="T62" fmla="*/ 76 w 384"/>
                  <a:gd name="T63" fmla="*/ 378 h 552"/>
                  <a:gd name="T64" fmla="*/ 130 w 384"/>
                  <a:gd name="T65" fmla="*/ 20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552">
                    <a:moveTo>
                      <a:pt x="130" y="200"/>
                    </a:moveTo>
                    <a:cubicBezTo>
                      <a:pt x="88" y="213"/>
                      <a:pt x="60" y="199"/>
                      <a:pt x="44" y="164"/>
                    </a:cubicBezTo>
                    <a:cubicBezTo>
                      <a:pt x="36" y="146"/>
                      <a:pt x="40" y="137"/>
                      <a:pt x="59" y="132"/>
                    </a:cubicBezTo>
                    <a:cubicBezTo>
                      <a:pt x="83" y="127"/>
                      <a:pt x="108" y="122"/>
                      <a:pt x="132" y="116"/>
                    </a:cubicBezTo>
                    <a:cubicBezTo>
                      <a:pt x="137" y="115"/>
                      <a:pt x="145" y="108"/>
                      <a:pt x="145" y="103"/>
                    </a:cubicBezTo>
                    <a:cubicBezTo>
                      <a:pt x="146" y="78"/>
                      <a:pt x="146" y="52"/>
                      <a:pt x="146" y="26"/>
                    </a:cubicBezTo>
                    <a:cubicBezTo>
                      <a:pt x="146" y="18"/>
                      <a:pt x="146" y="10"/>
                      <a:pt x="146" y="1"/>
                    </a:cubicBezTo>
                    <a:cubicBezTo>
                      <a:pt x="154" y="2"/>
                      <a:pt x="163" y="0"/>
                      <a:pt x="171" y="3"/>
                    </a:cubicBezTo>
                    <a:cubicBezTo>
                      <a:pt x="231" y="27"/>
                      <a:pt x="246" y="34"/>
                      <a:pt x="227" y="108"/>
                    </a:cubicBezTo>
                    <a:cubicBezTo>
                      <a:pt x="252" y="101"/>
                      <a:pt x="275" y="97"/>
                      <a:pt x="295" y="89"/>
                    </a:cubicBezTo>
                    <a:cubicBezTo>
                      <a:pt x="314" y="81"/>
                      <a:pt x="329" y="82"/>
                      <a:pt x="343" y="95"/>
                    </a:cubicBezTo>
                    <a:cubicBezTo>
                      <a:pt x="354" y="106"/>
                      <a:pt x="366" y="116"/>
                      <a:pt x="374" y="129"/>
                    </a:cubicBezTo>
                    <a:cubicBezTo>
                      <a:pt x="379" y="139"/>
                      <a:pt x="384" y="154"/>
                      <a:pt x="380" y="163"/>
                    </a:cubicBezTo>
                    <a:cubicBezTo>
                      <a:pt x="360" y="209"/>
                      <a:pt x="362" y="259"/>
                      <a:pt x="356" y="308"/>
                    </a:cubicBezTo>
                    <a:cubicBezTo>
                      <a:pt x="350" y="353"/>
                      <a:pt x="346" y="398"/>
                      <a:pt x="339" y="442"/>
                    </a:cubicBezTo>
                    <a:cubicBezTo>
                      <a:pt x="331" y="495"/>
                      <a:pt x="298" y="528"/>
                      <a:pt x="247" y="542"/>
                    </a:cubicBezTo>
                    <a:cubicBezTo>
                      <a:pt x="211" y="552"/>
                      <a:pt x="195" y="542"/>
                      <a:pt x="193" y="505"/>
                    </a:cubicBezTo>
                    <a:cubicBezTo>
                      <a:pt x="192" y="489"/>
                      <a:pt x="187" y="478"/>
                      <a:pt x="175" y="469"/>
                    </a:cubicBezTo>
                    <a:cubicBezTo>
                      <a:pt x="164" y="461"/>
                      <a:pt x="153" y="452"/>
                      <a:pt x="143" y="444"/>
                    </a:cubicBezTo>
                    <a:cubicBezTo>
                      <a:pt x="143" y="442"/>
                      <a:pt x="144" y="440"/>
                      <a:pt x="145" y="438"/>
                    </a:cubicBezTo>
                    <a:cubicBezTo>
                      <a:pt x="150" y="439"/>
                      <a:pt x="155" y="438"/>
                      <a:pt x="160" y="439"/>
                    </a:cubicBezTo>
                    <a:cubicBezTo>
                      <a:pt x="175" y="443"/>
                      <a:pt x="189" y="449"/>
                      <a:pt x="204" y="452"/>
                    </a:cubicBezTo>
                    <a:cubicBezTo>
                      <a:pt x="228" y="458"/>
                      <a:pt x="243" y="451"/>
                      <a:pt x="248" y="426"/>
                    </a:cubicBezTo>
                    <a:cubicBezTo>
                      <a:pt x="256" y="389"/>
                      <a:pt x="263" y="352"/>
                      <a:pt x="267" y="314"/>
                    </a:cubicBezTo>
                    <a:cubicBezTo>
                      <a:pt x="272" y="265"/>
                      <a:pt x="274" y="215"/>
                      <a:pt x="278" y="165"/>
                    </a:cubicBezTo>
                    <a:cubicBezTo>
                      <a:pt x="278" y="162"/>
                      <a:pt x="277" y="160"/>
                      <a:pt x="276" y="154"/>
                    </a:cubicBezTo>
                    <a:cubicBezTo>
                      <a:pt x="256" y="160"/>
                      <a:pt x="237" y="165"/>
                      <a:pt x="219" y="173"/>
                    </a:cubicBezTo>
                    <a:cubicBezTo>
                      <a:pt x="214" y="175"/>
                      <a:pt x="211" y="185"/>
                      <a:pt x="209" y="192"/>
                    </a:cubicBezTo>
                    <a:cubicBezTo>
                      <a:pt x="193" y="263"/>
                      <a:pt x="173" y="333"/>
                      <a:pt x="140" y="398"/>
                    </a:cubicBezTo>
                    <a:cubicBezTo>
                      <a:pt x="112" y="455"/>
                      <a:pt x="72" y="502"/>
                      <a:pt x="22" y="542"/>
                    </a:cubicBezTo>
                    <a:cubicBezTo>
                      <a:pt x="18" y="545"/>
                      <a:pt x="11" y="547"/>
                      <a:pt x="0" y="551"/>
                    </a:cubicBezTo>
                    <a:cubicBezTo>
                      <a:pt x="28" y="490"/>
                      <a:pt x="55" y="435"/>
                      <a:pt x="76" y="378"/>
                    </a:cubicBezTo>
                    <a:cubicBezTo>
                      <a:pt x="97" y="321"/>
                      <a:pt x="112" y="261"/>
                      <a:pt x="130"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7" name="组合 26">
                <a:extLst>
                  <a:ext uri="{FF2B5EF4-FFF2-40B4-BE49-F238E27FC236}">
                    <a16:creationId xmlns:a16="http://schemas.microsoft.com/office/drawing/2014/main" id="{0427FC8F-6C5E-E010-3725-0546487D25CB}"/>
                  </a:ext>
                </a:extLst>
              </p:cNvPr>
              <p:cNvGrpSpPr/>
              <p:nvPr/>
            </p:nvGrpSpPr>
            <p:grpSpPr>
              <a:xfrm>
                <a:off x="10967759" y="1820619"/>
                <a:ext cx="339048" cy="351606"/>
                <a:chOff x="4378035" y="2223888"/>
                <a:chExt cx="622405" cy="645460"/>
              </a:xfrm>
              <a:grpFill/>
            </p:grpSpPr>
            <p:sp>
              <p:nvSpPr>
                <p:cNvPr id="103" name="Freeform 13">
                  <a:extLst>
                    <a:ext uri="{FF2B5EF4-FFF2-40B4-BE49-F238E27FC236}">
                      <a16:creationId xmlns:a16="http://schemas.microsoft.com/office/drawing/2014/main" id="{6DF1BDB5-4778-351D-C109-0FE0C33A324F}"/>
                    </a:ext>
                  </a:extLst>
                </p:cNvPr>
                <p:cNvSpPr>
                  <a:spLocks noEditPoints="1"/>
                </p:cNvSpPr>
                <p:nvPr/>
              </p:nvSpPr>
              <p:spPr bwMode="auto">
                <a:xfrm>
                  <a:off x="4623923" y="2229011"/>
                  <a:ext cx="376517" cy="640337"/>
                </a:xfrm>
                <a:custGeom>
                  <a:avLst/>
                  <a:gdLst>
                    <a:gd name="T0" fmla="*/ 174 w 323"/>
                    <a:gd name="T1" fmla="*/ 305 h 548"/>
                    <a:gd name="T2" fmla="*/ 167 w 323"/>
                    <a:gd name="T3" fmla="*/ 304 h 548"/>
                    <a:gd name="T4" fmla="*/ 112 w 323"/>
                    <a:gd name="T5" fmla="*/ 341 h 548"/>
                    <a:gd name="T6" fmla="*/ 45 w 323"/>
                    <a:gd name="T7" fmla="*/ 466 h 548"/>
                    <a:gd name="T8" fmla="*/ 20 w 323"/>
                    <a:gd name="T9" fmla="*/ 479 h 548"/>
                    <a:gd name="T10" fmla="*/ 61 w 323"/>
                    <a:gd name="T11" fmla="*/ 318 h 548"/>
                    <a:gd name="T12" fmla="*/ 5 w 323"/>
                    <a:gd name="T13" fmla="*/ 300 h 548"/>
                    <a:gd name="T14" fmla="*/ 17 w 323"/>
                    <a:gd name="T15" fmla="*/ 271 h 548"/>
                    <a:gd name="T16" fmla="*/ 19 w 323"/>
                    <a:gd name="T17" fmla="*/ 270 h 548"/>
                    <a:gd name="T18" fmla="*/ 61 w 323"/>
                    <a:gd name="T19" fmla="*/ 253 h 548"/>
                    <a:gd name="T20" fmla="*/ 63 w 323"/>
                    <a:gd name="T21" fmla="*/ 194 h 548"/>
                    <a:gd name="T22" fmla="*/ 24 w 323"/>
                    <a:gd name="T23" fmla="*/ 158 h 548"/>
                    <a:gd name="T24" fmla="*/ 60 w 323"/>
                    <a:gd name="T25" fmla="*/ 134 h 548"/>
                    <a:gd name="T26" fmla="*/ 64 w 323"/>
                    <a:gd name="T27" fmla="*/ 98 h 548"/>
                    <a:gd name="T28" fmla="*/ 87 w 323"/>
                    <a:gd name="T29" fmla="*/ 86 h 548"/>
                    <a:gd name="T30" fmla="*/ 119 w 323"/>
                    <a:gd name="T31" fmla="*/ 117 h 548"/>
                    <a:gd name="T32" fmla="*/ 161 w 323"/>
                    <a:gd name="T33" fmla="*/ 126 h 548"/>
                    <a:gd name="T34" fmla="*/ 168 w 323"/>
                    <a:gd name="T35" fmla="*/ 104 h 548"/>
                    <a:gd name="T36" fmla="*/ 168 w 323"/>
                    <a:gd name="T37" fmla="*/ 34 h 548"/>
                    <a:gd name="T38" fmla="*/ 208 w 323"/>
                    <a:gd name="T39" fmla="*/ 15 h 548"/>
                    <a:gd name="T40" fmla="*/ 252 w 323"/>
                    <a:gd name="T41" fmla="*/ 99 h 548"/>
                    <a:gd name="T42" fmla="*/ 252 w 323"/>
                    <a:gd name="T43" fmla="*/ 118 h 548"/>
                    <a:gd name="T44" fmla="*/ 274 w 323"/>
                    <a:gd name="T45" fmla="*/ 120 h 548"/>
                    <a:gd name="T46" fmla="*/ 296 w 323"/>
                    <a:gd name="T47" fmla="*/ 152 h 548"/>
                    <a:gd name="T48" fmla="*/ 285 w 323"/>
                    <a:gd name="T49" fmla="*/ 160 h 548"/>
                    <a:gd name="T50" fmla="*/ 253 w 323"/>
                    <a:gd name="T51" fmla="*/ 160 h 548"/>
                    <a:gd name="T52" fmla="*/ 253 w 323"/>
                    <a:gd name="T53" fmla="*/ 245 h 548"/>
                    <a:gd name="T54" fmla="*/ 284 w 323"/>
                    <a:gd name="T55" fmla="*/ 245 h 548"/>
                    <a:gd name="T56" fmla="*/ 316 w 323"/>
                    <a:gd name="T57" fmla="*/ 287 h 548"/>
                    <a:gd name="T58" fmla="*/ 300 w 323"/>
                    <a:gd name="T59" fmla="*/ 301 h 548"/>
                    <a:gd name="T60" fmla="*/ 254 w 323"/>
                    <a:gd name="T61" fmla="*/ 301 h 548"/>
                    <a:gd name="T62" fmla="*/ 254 w 323"/>
                    <a:gd name="T63" fmla="*/ 328 h 548"/>
                    <a:gd name="T64" fmla="*/ 240 w 323"/>
                    <a:gd name="T65" fmla="*/ 496 h 548"/>
                    <a:gd name="T66" fmla="*/ 228 w 323"/>
                    <a:gd name="T67" fmla="*/ 526 h 548"/>
                    <a:gd name="T68" fmla="*/ 208 w 323"/>
                    <a:gd name="T69" fmla="*/ 548 h 548"/>
                    <a:gd name="T70" fmla="*/ 193 w 323"/>
                    <a:gd name="T71" fmla="*/ 521 h 548"/>
                    <a:gd name="T72" fmla="*/ 180 w 323"/>
                    <a:gd name="T73" fmla="*/ 428 h 548"/>
                    <a:gd name="T74" fmla="*/ 175 w 323"/>
                    <a:gd name="T75" fmla="*/ 319 h 548"/>
                    <a:gd name="T76" fmla="*/ 174 w 323"/>
                    <a:gd name="T77" fmla="*/ 305 h 548"/>
                    <a:gd name="T78" fmla="*/ 129 w 323"/>
                    <a:gd name="T79" fmla="*/ 249 h 548"/>
                    <a:gd name="T80" fmla="*/ 162 w 323"/>
                    <a:gd name="T81" fmla="*/ 247 h 548"/>
                    <a:gd name="T82" fmla="*/ 173 w 323"/>
                    <a:gd name="T83" fmla="*/ 238 h 548"/>
                    <a:gd name="T84" fmla="*/ 174 w 323"/>
                    <a:gd name="T85" fmla="*/ 169 h 548"/>
                    <a:gd name="T86" fmla="*/ 142 w 323"/>
                    <a:gd name="T87" fmla="*/ 173 h 548"/>
                    <a:gd name="T88" fmla="*/ 129 w 323"/>
                    <a:gd name="T89" fmla="*/ 186 h 548"/>
                    <a:gd name="T90" fmla="*/ 129 w 323"/>
                    <a:gd name="T91" fmla="*/ 249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3" h="548">
                      <a:moveTo>
                        <a:pt x="174" y="305"/>
                      </a:moveTo>
                      <a:cubicBezTo>
                        <a:pt x="171" y="305"/>
                        <a:pt x="169" y="304"/>
                        <a:pt x="167" y="304"/>
                      </a:cubicBezTo>
                      <a:cubicBezTo>
                        <a:pt x="124" y="301"/>
                        <a:pt x="125" y="301"/>
                        <a:pt x="112" y="341"/>
                      </a:cubicBezTo>
                      <a:cubicBezTo>
                        <a:pt x="98" y="387"/>
                        <a:pt x="81" y="432"/>
                        <a:pt x="45" y="466"/>
                      </a:cubicBezTo>
                      <a:cubicBezTo>
                        <a:pt x="39" y="472"/>
                        <a:pt x="31" y="477"/>
                        <a:pt x="20" y="479"/>
                      </a:cubicBezTo>
                      <a:cubicBezTo>
                        <a:pt x="33" y="426"/>
                        <a:pt x="47" y="374"/>
                        <a:pt x="61" y="318"/>
                      </a:cubicBezTo>
                      <a:cubicBezTo>
                        <a:pt x="26" y="329"/>
                        <a:pt x="13" y="324"/>
                        <a:pt x="5" y="300"/>
                      </a:cubicBezTo>
                      <a:cubicBezTo>
                        <a:pt x="0" y="287"/>
                        <a:pt x="2" y="276"/>
                        <a:pt x="17" y="271"/>
                      </a:cubicBezTo>
                      <a:cubicBezTo>
                        <a:pt x="17" y="271"/>
                        <a:pt x="18" y="270"/>
                        <a:pt x="19" y="270"/>
                      </a:cubicBezTo>
                      <a:cubicBezTo>
                        <a:pt x="33" y="265"/>
                        <a:pt x="57" y="263"/>
                        <a:pt x="61" y="253"/>
                      </a:cubicBezTo>
                      <a:cubicBezTo>
                        <a:pt x="68" y="236"/>
                        <a:pt x="63" y="214"/>
                        <a:pt x="63" y="194"/>
                      </a:cubicBezTo>
                      <a:cubicBezTo>
                        <a:pt x="40" y="189"/>
                        <a:pt x="24" y="174"/>
                        <a:pt x="24" y="158"/>
                      </a:cubicBezTo>
                      <a:cubicBezTo>
                        <a:pt x="26" y="137"/>
                        <a:pt x="45" y="140"/>
                        <a:pt x="60" y="134"/>
                      </a:cubicBezTo>
                      <a:cubicBezTo>
                        <a:pt x="62" y="122"/>
                        <a:pt x="63" y="110"/>
                        <a:pt x="64" y="98"/>
                      </a:cubicBezTo>
                      <a:cubicBezTo>
                        <a:pt x="66" y="83"/>
                        <a:pt x="75" y="79"/>
                        <a:pt x="87" y="86"/>
                      </a:cubicBezTo>
                      <a:cubicBezTo>
                        <a:pt x="99" y="95"/>
                        <a:pt x="112" y="105"/>
                        <a:pt x="119" y="117"/>
                      </a:cubicBezTo>
                      <a:cubicBezTo>
                        <a:pt x="131" y="138"/>
                        <a:pt x="147" y="128"/>
                        <a:pt x="161" y="126"/>
                      </a:cubicBezTo>
                      <a:cubicBezTo>
                        <a:pt x="165" y="126"/>
                        <a:pt x="168" y="112"/>
                        <a:pt x="168" y="104"/>
                      </a:cubicBezTo>
                      <a:cubicBezTo>
                        <a:pt x="169" y="80"/>
                        <a:pt x="167" y="57"/>
                        <a:pt x="168" y="34"/>
                      </a:cubicBezTo>
                      <a:cubicBezTo>
                        <a:pt x="170" y="6"/>
                        <a:pt x="185" y="0"/>
                        <a:pt x="208" y="15"/>
                      </a:cubicBezTo>
                      <a:cubicBezTo>
                        <a:pt x="239" y="35"/>
                        <a:pt x="259" y="60"/>
                        <a:pt x="252" y="99"/>
                      </a:cubicBezTo>
                      <a:cubicBezTo>
                        <a:pt x="251" y="105"/>
                        <a:pt x="252" y="111"/>
                        <a:pt x="252" y="118"/>
                      </a:cubicBezTo>
                      <a:cubicBezTo>
                        <a:pt x="260" y="119"/>
                        <a:pt x="267" y="119"/>
                        <a:pt x="274" y="120"/>
                      </a:cubicBezTo>
                      <a:cubicBezTo>
                        <a:pt x="289" y="122"/>
                        <a:pt x="300" y="138"/>
                        <a:pt x="296" y="152"/>
                      </a:cubicBezTo>
                      <a:cubicBezTo>
                        <a:pt x="295" y="155"/>
                        <a:pt x="289" y="159"/>
                        <a:pt x="285" y="160"/>
                      </a:cubicBezTo>
                      <a:cubicBezTo>
                        <a:pt x="275" y="161"/>
                        <a:pt x="265" y="160"/>
                        <a:pt x="253" y="160"/>
                      </a:cubicBezTo>
                      <a:cubicBezTo>
                        <a:pt x="253" y="188"/>
                        <a:pt x="253" y="215"/>
                        <a:pt x="253" y="245"/>
                      </a:cubicBezTo>
                      <a:cubicBezTo>
                        <a:pt x="263" y="245"/>
                        <a:pt x="273" y="244"/>
                        <a:pt x="284" y="245"/>
                      </a:cubicBezTo>
                      <a:cubicBezTo>
                        <a:pt x="309" y="245"/>
                        <a:pt x="323" y="263"/>
                        <a:pt x="316" y="287"/>
                      </a:cubicBezTo>
                      <a:cubicBezTo>
                        <a:pt x="314" y="293"/>
                        <a:pt x="306" y="300"/>
                        <a:pt x="300" y="301"/>
                      </a:cubicBezTo>
                      <a:cubicBezTo>
                        <a:pt x="286" y="303"/>
                        <a:pt x="272" y="301"/>
                        <a:pt x="254" y="301"/>
                      </a:cubicBezTo>
                      <a:cubicBezTo>
                        <a:pt x="254" y="310"/>
                        <a:pt x="254" y="319"/>
                        <a:pt x="254" y="328"/>
                      </a:cubicBezTo>
                      <a:cubicBezTo>
                        <a:pt x="253" y="384"/>
                        <a:pt x="256" y="441"/>
                        <a:pt x="240" y="496"/>
                      </a:cubicBezTo>
                      <a:cubicBezTo>
                        <a:pt x="237" y="507"/>
                        <a:pt x="234" y="517"/>
                        <a:pt x="228" y="526"/>
                      </a:cubicBezTo>
                      <a:cubicBezTo>
                        <a:pt x="223" y="534"/>
                        <a:pt x="215" y="541"/>
                        <a:pt x="208" y="548"/>
                      </a:cubicBezTo>
                      <a:cubicBezTo>
                        <a:pt x="203" y="539"/>
                        <a:pt x="195" y="531"/>
                        <a:pt x="193" y="521"/>
                      </a:cubicBezTo>
                      <a:cubicBezTo>
                        <a:pt x="188" y="491"/>
                        <a:pt x="183" y="460"/>
                        <a:pt x="180" y="428"/>
                      </a:cubicBezTo>
                      <a:cubicBezTo>
                        <a:pt x="177" y="392"/>
                        <a:pt x="177" y="355"/>
                        <a:pt x="175" y="319"/>
                      </a:cubicBezTo>
                      <a:cubicBezTo>
                        <a:pt x="175" y="314"/>
                        <a:pt x="174" y="310"/>
                        <a:pt x="174" y="305"/>
                      </a:cubicBezTo>
                      <a:close/>
                      <a:moveTo>
                        <a:pt x="129" y="249"/>
                      </a:moveTo>
                      <a:cubicBezTo>
                        <a:pt x="141" y="249"/>
                        <a:pt x="152" y="249"/>
                        <a:pt x="162" y="247"/>
                      </a:cubicBezTo>
                      <a:cubicBezTo>
                        <a:pt x="166" y="247"/>
                        <a:pt x="173" y="241"/>
                        <a:pt x="173" y="238"/>
                      </a:cubicBezTo>
                      <a:cubicBezTo>
                        <a:pt x="174" y="215"/>
                        <a:pt x="174" y="192"/>
                        <a:pt x="174" y="169"/>
                      </a:cubicBezTo>
                      <a:cubicBezTo>
                        <a:pt x="160" y="170"/>
                        <a:pt x="150" y="170"/>
                        <a:pt x="142" y="173"/>
                      </a:cubicBezTo>
                      <a:cubicBezTo>
                        <a:pt x="137" y="175"/>
                        <a:pt x="130" y="181"/>
                        <a:pt x="129" y="186"/>
                      </a:cubicBezTo>
                      <a:cubicBezTo>
                        <a:pt x="128" y="206"/>
                        <a:pt x="129" y="226"/>
                        <a:pt x="129"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4">
                  <a:extLst>
                    <a:ext uri="{FF2B5EF4-FFF2-40B4-BE49-F238E27FC236}">
                      <a16:creationId xmlns:a16="http://schemas.microsoft.com/office/drawing/2014/main" id="{E174273C-AABC-097F-52A7-071C481252FE}"/>
                    </a:ext>
                  </a:extLst>
                </p:cNvPr>
                <p:cNvSpPr>
                  <a:spLocks/>
                </p:cNvSpPr>
                <p:nvPr/>
              </p:nvSpPr>
              <p:spPr bwMode="auto">
                <a:xfrm>
                  <a:off x="4378035" y="2223888"/>
                  <a:ext cx="271502" cy="641618"/>
                </a:xfrm>
                <a:custGeom>
                  <a:avLst/>
                  <a:gdLst>
                    <a:gd name="T0" fmla="*/ 105 w 233"/>
                    <a:gd name="T1" fmla="*/ 105 h 549"/>
                    <a:gd name="T2" fmla="*/ 52 w 233"/>
                    <a:gd name="T3" fmla="*/ 114 h 549"/>
                    <a:gd name="T4" fmla="*/ 49 w 233"/>
                    <a:gd name="T5" fmla="*/ 106 h 549"/>
                    <a:gd name="T6" fmla="*/ 85 w 233"/>
                    <a:gd name="T7" fmla="*/ 86 h 549"/>
                    <a:gd name="T8" fmla="*/ 107 w 233"/>
                    <a:gd name="T9" fmla="*/ 49 h 549"/>
                    <a:gd name="T10" fmla="*/ 108 w 233"/>
                    <a:gd name="T11" fmla="*/ 19 h 549"/>
                    <a:gd name="T12" fmla="*/ 119 w 233"/>
                    <a:gd name="T13" fmla="*/ 1 h 549"/>
                    <a:gd name="T14" fmla="*/ 143 w 233"/>
                    <a:gd name="T15" fmla="*/ 8 h 549"/>
                    <a:gd name="T16" fmla="*/ 165 w 233"/>
                    <a:gd name="T17" fmla="*/ 36 h 549"/>
                    <a:gd name="T18" fmla="*/ 224 w 233"/>
                    <a:gd name="T19" fmla="*/ 59 h 549"/>
                    <a:gd name="T20" fmla="*/ 214 w 233"/>
                    <a:gd name="T21" fmla="*/ 83 h 549"/>
                    <a:gd name="T22" fmla="*/ 199 w 233"/>
                    <a:gd name="T23" fmla="*/ 88 h 549"/>
                    <a:gd name="T24" fmla="*/ 172 w 233"/>
                    <a:gd name="T25" fmla="*/ 136 h 549"/>
                    <a:gd name="T26" fmla="*/ 183 w 233"/>
                    <a:gd name="T27" fmla="*/ 136 h 549"/>
                    <a:gd name="T28" fmla="*/ 216 w 233"/>
                    <a:gd name="T29" fmla="*/ 160 h 549"/>
                    <a:gd name="T30" fmla="*/ 192 w 233"/>
                    <a:gd name="T31" fmla="*/ 189 h 549"/>
                    <a:gd name="T32" fmla="*/ 173 w 233"/>
                    <a:gd name="T33" fmla="*/ 216 h 549"/>
                    <a:gd name="T34" fmla="*/ 195 w 233"/>
                    <a:gd name="T35" fmla="*/ 214 h 549"/>
                    <a:gd name="T36" fmla="*/ 230 w 233"/>
                    <a:gd name="T37" fmla="*/ 238 h 549"/>
                    <a:gd name="T38" fmla="*/ 215 w 233"/>
                    <a:gd name="T39" fmla="*/ 265 h 549"/>
                    <a:gd name="T40" fmla="*/ 196 w 233"/>
                    <a:gd name="T41" fmla="*/ 271 h 549"/>
                    <a:gd name="T42" fmla="*/ 172 w 233"/>
                    <a:gd name="T43" fmla="*/ 306 h 549"/>
                    <a:gd name="T44" fmla="*/ 205 w 233"/>
                    <a:gd name="T45" fmla="*/ 318 h 549"/>
                    <a:gd name="T46" fmla="*/ 224 w 233"/>
                    <a:gd name="T47" fmla="*/ 360 h 549"/>
                    <a:gd name="T48" fmla="*/ 184 w 233"/>
                    <a:gd name="T49" fmla="*/ 367 h 549"/>
                    <a:gd name="T50" fmla="*/ 170 w 233"/>
                    <a:gd name="T51" fmla="*/ 361 h 549"/>
                    <a:gd name="T52" fmla="*/ 163 w 233"/>
                    <a:gd name="T53" fmla="*/ 470 h 549"/>
                    <a:gd name="T54" fmla="*/ 160 w 233"/>
                    <a:gd name="T55" fmla="*/ 495 h 549"/>
                    <a:gd name="T56" fmla="*/ 102 w 233"/>
                    <a:gd name="T57" fmla="*/ 549 h 549"/>
                    <a:gd name="T58" fmla="*/ 102 w 233"/>
                    <a:gd name="T59" fmla="*/ 382 h 549"/>
                    <a:gd name="T60" fmla="*/ 96 w 233"/>
                    <a:gd name="T61" fmla="*/ 380 h 549"/>
                    <a:gd name="T62" fmla="*/ 51 w 233"/>
                    <a:gd name="T63" fmla="*/ 429 h 549"/>
                    <a:gd name="T64" fmla="*/ 4 w 233"/>
                    <a:gd name="T65" fmla="*/ 474 h 549"/>
                    <a:gd name="T66" fmla="*/ 0 w 233"/>
                    <a:gd name="T67" fmla="*/ 470 h 549"/>
                    <a:gd name="T68" fmla="*/ 92 w 233"/>
                    <a:gd name="T69" fmla="*/ 298 h 549"/>
                    <a:gd name="T70" fmla="*/ 70 w 233"/>
                    <a:gd name="T71" fmla="*/ 304 h 549"/>
                    <a:gd name="T72" fmla="*/ 5 w 233"/>
                    <a:gd name="T73" fmla="*/ 268 h 549"/>
                    <a:gd name="T74" fmla="*/ 17 w 233"/>
                    <a:gd name="T75" fmla="*/ 252 h 549"/>
                    <a:gd name="T76" fmla="*/ 84 w 233"/>
                    <a:gd name="T77" fmla="*/ 234 h 549"/>
                    <a:gd name="T78" fmla="*/ 103 w 233"/>
                    <a:gd name="T79" fmla="*/ 205 h 549"/>
                    <a:gd name="T80" fmla="*/ 77 w 233"/>
                    <a:gd name="T81" fmla="*/ 204 h 549"/>
                    <a:gd name="T82" fmla="*/ 44 w 233"/>
                    <a:gd name="T83" fmla="*/ 176 h 549"/>
                    <a:gd name="T84" fmla="*/ 70 w 233"/>
                    <a:gd name="T85" fmla="*/ 152 h 549"/>
                    <a:gd name="T86" fmla="*/ 77 w 233"/>
                    <a:gd name="T87" fmla="*/ 150 h 549"/>
                    <a:gd name="T88" fmla="*/ 105 w 233"/>
                    <a:gd name="T89" fmla="*/ 105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3" h="549">
                      <a:moveTo>
                        <a:pt x="105" y="105"/>
                      </a:moveTo>
                      <a:cubicBezTo>
                        <a:pt x="87" y="108"/>
                        <a:pt x="70" y="111"/>
                        <a:pt x="52" y="114"/>
                      </a:cubicBezTo>
                      <a:cubicBezTo>
                        <a:pt x="51" y="112"/>
                        <a:pt x="50" y="109"/>
                        <a:pt x="49" y="106"/>
                      </a:cubicBezTo>
                      <a:cubicBezTo>
                        <a:pt x="61" y="99"/>
                        <a:pt x="72" y="90"/>
                        <a:pt x="85" y="86"/>
                      </a:cubicBezTo>
                      <a:cubicBezTo>
                        <a:pt x="103" y="79"/>
                        <a:pt x="109" y="67"/>
                        <a:pt x="107" y="49"/>
                      </a:cubicBezTo>
                      <a:cubicBezTo>
                        <a:pt x="105" y="39"/>
                        <a:pt x="105" y="29"/>
                        <a:pt x="108" y="19"/>
                      </a:cubicBezTo>
                      <a:cubicBezTo>
                        <a:pt x="109" y="12"/>
                        <a:pt x="114" y="2"/>
                        <a:pt x="119" y="1"/>
                      </a:cubicBezTo>
                      <a:cubicBezTo>
                        <a:pt x="127" y="0"/>
                        <a:pt x="137" y="3"/>
                        <a:pt x="143" y="8"/>
                      </a:cubicBezTo>
                      <a:cubicBezTo>
                        <a:pt x="152" y="16"/>
                        <a:pt x="158" y="27"/>
                        <a:pt x="165" y="36"/>
                      </a:cubicBezTo>
                      <a:cubicBezTo>
                        <a:pt x="201" y="20"/>
                        <a:pt x="211" y="25"/>
                        <a:pt x="224" y="59"/>
                      </a:cubicBezTo>
                      <a:cubicBezTo>
                        <a:pt x="228" y="71"/>
                        <a:pt x="225" y="78"/>
                        <a:pt x="214" y="83"/>
                      </a:cubicBezTo>
                      <a:cubicBezTo>
                        <a:pt x="209" y="85"/>
                        <a:pt x="204" y="87"/>
                        <a:pt x="199" y="88"/>
                      </a:cubicBezTo>
                      <a:cubicBezTo>
                        <a:pt x="164" y="98"/>
                        <a:pt x="164" y="98"/>
                        <a:pt x="172" y="136"/>
                      </a:cubicBezTo>
                      <a:cubicBezTo>
                        <a:pt x="175" y="136"/>
                        <a:pt x="179" y="136"/>
                        <a:pt x="183" y="136"/>
                      </a:cubicBezTo>
                      <a:cubicBezTo>
                        <a:pt x="201" y="134"/>
                        <a:pt x="216" y="143"/>
                        <a:pt x="216" y="160"/>
                      </a:cubicBezTo>
                      <a:cubicBezTo>
                        <a:pt x="216" y="170"/>
                        <a:pt x="202" y="182"/>
                        <a:pt x="192" y="189"/>
                      </a:cubicBezTo>
                      <a:cubicBezTo>
                        <a:pt x="182" y="196"/>
                        <a:pt x="164" y="195"/>
                        <a:pt x="173" y="216"/>
                      </a:cubicBezTo>
                      <a:cubicBezTo>
                        <a:pt x="180" y="216"/>
                        <a:pt x="188" y="214"/>
                        <a:pt x="195" y="214"/>
                      </a:cubicBezTo>
                      <a:cubicBezTo>
                        <a:pt x="213" y="214"/>
                        <a:pt x="225" y="221"/>
                        <a:pt x="230" y="238"/>
                      </a:cubicBezTo>
                      <a:cubicBezTo>
                        <a:pt x="233" y="251"/>
                        <a:pt x="231" y="262"/>
                        <a:pt x="215" y="265"/>
                      </a:cubicBezTo>
                      <a:cubicBezTo>
                        <a:pt x="209" y="267"/>
                        <a:pt x="202" y="269"/>
                        <a:pt x="196" y="271"/>
                      </a:cubicBezTo>
                      <a:cubicBezTo>
                        <a:pt x="169" y="277"/>
                        <a:pt x="169" y="277"/>
                        <a:pt x="172" y="306"/>
                      </a:cubicBezTo>
                      <a:cubicBezTo>
                        <a:pt x="183" y="310"/>
                        <a:pt x="194" y="313"/>
                        <a:pt x="205" y="318"/>
                      </a:cubicBezTo>
                      <a:cubicBezTo>
                        <a:pt x="224" y="327"/>
                        <a:pt x="232" y="345"/>
                        <a:pt x="224" y="360"/>
                      </a:cubicBezTo>
                      <a:cubicBezTo>
                        <a:pt x="214" y="378"/>
                        <a:pt x="199" y="373"/>
                        <a:pt x="184" y="367"/>
                      </a:cubicBezTo>
                      <a:cubicBezTo>
                        <a:pt x="180" y="365"/>
                        <a:pt x="176" y="363"/>
                        <a:pt x="170" y="361"/>
                      </a:cubicBezTo>
                      <a:cubicBezTo>
                        <a:pt x="168" y="398"/>
                        <a:pt x="166" y="434"/>
                        <a:pt x="163" y="470"/>
                      </a:cubicBezTo>
                      <a:cubicBezTo>
                        <a:pt x="163" y="478"/>
                        <a:pt x="161" y="487"/>
                        <a:pt x="160" y="495"/>
                      </a:cubicBezTo>
                      <a:cubicBezTo>
                        <a:pt x="156" y="527"/>
                        <a:pt x="137" y="543"/>
                        <a:pt x="102" y="549"/>
                      </a:cubicBezTo>
                      <a:cubicBezTo>
                        <a:pt x="102" y="493"/>
                        <a:pt x="102" y="437"/>
                        <a:pt x="102" y="382"/>
                      </a:cubicBezTo>
                      <a:cubicBezTo>
                        <a:pt x="100" y="382"/>
                        <a:pt x="98" y="381"/>
                        <a:pt x="96" y="380"/>
                      </a:cubicBezTo>
                      <a:cubicBezTo>
                        <a:pt x="81" y="397"/>
                        <a:pt x="66" y="414"/>
                        <a:pt x="51" y="429"/>
                      </a:cubicBezTo>
                      <a:cubicBezTo>
                        <a:pt x="36" y="445"/>
                        <a:pt x="24" y="464"/>
                        <a:pt x="4" y="474"/>
                      </a:cubicBezTo>
                      <a:cubicBezTo>
                        <a:pt x="3" y="472"/>
                        <a:pt x="1" y="471"/>
                        <a:pt x="0" y="470"/>
                      </a:cubicBezTo>
                      <a:cubicBezTo>
                        <a:pt x="29" y="414"/>
                        <a:pt x="59" y="359"/>
                        <a:pt x="92" y="298"/>
                      </a:cubicBezTo>
                      <a:cubicBezTo>
                        <a:pt x="80" y="301"/>
                        <a:pt x="75" y="302"/>
                        <a:pt x="70" y="304"/>
                      </a:cubicBezTo>
                      <a:cubicBezTo>
                        <a:pt x="43" y="311"/>
                        <a:pt x="13" y="295"/>
                        <a:pt x="5" y="268"/>
                      </a:cubicBezTo>
                      <a:cubicBezTo>
                        <a:pt x="4" y="264"/>
                        <a:pt x="12" y="254"/>
                        <a:pt x="17" y="252"/>
                      </a:cubicBezTo>
                      <a:cubicBezTo>
                        <a:pt x="39" y="245"/>
                        <a:pt x="62" y="240"/>
                        <a:pt x="84" y="234"/>
                      </a:cubicBezTo>
                      <a:cubicBezTo>
                        <a:pt x="105" y="229"/>
                        <a:pt x="105" y="229"/>
                        <a:pt x="103" y="205"/>
                      </a:cubicBezTo>
                      <a:cubicBezTo>
                        <a:pt x="94" y="205"/>
                        <a:pt x="83" y="208"/>
                        <a:pt x="77" y="204"/>
                      </a:cubicBezTo>
                      <a:cubicBezTo>
                        <a:pt x="64" y="197"/>
                        <a:pt x="54" y="185"/>
                        <a:pt x="44" y="176"/>
                      </a:cubicBezTo>
                      <a:cubicBezTo>
                        <a:pt x="52" y="168"/>
                        <a:pt x="61" y="160"/>
                        <a:pt x="70" y="152"/>
                      </a:cubicBezTo>
                      <a:cubicBezTo>
                        <a:pt x="71" y="150"/>
                        <a:pt x="75" y="151"/>
                        <a:pt x="77" y="150"/>
                      </a:cubicBezTo>
                      <a:cubicBezTo>
                        <a:pt x="111" y="142"/>
                        <a:pt x="111" y="142"/>
                        <a:pt x="105"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8" name="组合 27">
                <a:extLst>
                  <a:ext uri="{FF2B5EF4-FFF2-40B4-BE49-F238E27FC236}">
                    <a16:creationId xmlns:a16="http://schemas.microsoft.com/office/drawing/2014/main" id="{513AA246-BD17-8D47-2000-B39F2FFC5514}"/>
                  </a:ext>
                </a:extLst>
              </p:cNvPr>
              <p:cNvGrpSpPr/>
              <p:nvPr/>
            </p:nvGrpSpPr>
            <p:grpSpPr>
              <a:xfrm>
                <a:off x="10997808" y="316351"/>
                <a:ext cx="316028" cy="354397"/>
                <a:chOff x="1957563" y="2217485"/>
                <a:chExt cx="580146" cy="650583"/>
              </a:xfrm>
              <a:grpFill/>
            </p:grpSpPr>
            <p:sp>
              <p:nvSpPr>
                <p:cNvPr id="101" name="Freeform 12">
                  <a:extLst>
                    <a:ext uri="{FF2B5EF4-FFF2-40B4-BE49-F238E27FC236}">
                      <a16:creationId xmlns:a16="http://schemas.microsoft.com/office/drawing/2014/main" id="{715C5CB8-1BC5-7FDC-C52F-57DE378E2D00}"/>
                    </a:ext>
                  </a:extLst>
                </p:cNvPr>
                <p:cNvSpPr>
                  <a:spLocks noEditPoints="1"/>
                </p:cNvSpPr>
                <p:nvPr/>
              </p:nvSpPr>
              <p:spPr bwMode="auto">
                <a:xfrm>
                  <a:off x="1957563" y="2217485"/>
                  <a:ext cx="339379" cy="640337"/>
                </a:xfrm>
                <a:custGeom>
                  <a:avLst/>
                  <a:gdLst>
                    <a:gd name="T0" fmla="*/ 180 w 291"/>
                    <a:gd name="T1" fmla="*/ 315 h 547"/>
                    <a:gd name="T2" fmla="*/ 212 w 291"/>
                    <a:gd name="T3" fmla="*/ 356 h 547"/>
                    <a:gd name="T4" fmla="*/ 180 w 291"/>
                    <a:gd name="T5" fmla="*/ 377 h 547"/>
                    <a:gd name="T6" fmla="*/ 209 w 291"/>
                    <a:gd name="T7" fmla="*/ 414 h 547"/>
                    <a:gd name="T8" fmla="*/ 179 w 291"/>
                    <a:gd name="T9" fmla="*/ 433 h 547"/>
                    <a:gd name="T10" fmla="*/ 247 w 291"/>
                    <a:gd name="T11" fmla="*/ 428 h 547"/>
                    <a:gd name="T12" fmla="*/ 46 w 291"/>
                    <a:gd name="T13" fmla="*/ 539 h 547"/>
                    <a:gd name="T14" fmla="*/ 18 w 291"/>
                    <a:gd name="T15" fmla="*/ 490 h 547"/>
                    <a:gd name="T16" fmla="*/ 118 w 291"/>
                    <a:gd name="T17" fmla="*/ 439 h 547"/>
                    <a:gd name="T18" fmla="*/ 74 w 291"/>
                    <a:gd name="T19" fmla="*/ 442 h 547"/>
                    <a:gd name="T20" fmla="*/ 63 w 291"/>
                    <a:gd name="T21" fmla="*/ 404 h 547"/>
                    <a:gd name="T22" fmla="*/ 115 w 291"/>
                    <a:gd name="T23" fmla="*/ 383 h 547"/>
                    <a:gd name="T24" fmla="*/ 80 w 291"/>
                    <a:gd name="T25" fmla="*/ 385 h 547"/>
                    <a:gd name="T26" fmla="*/ 61 w 291"/>
                    <a:gd name="T27" fmla="*/ 346 h 547"/>
                    <a:gd name="T28" fmla="*/ 113 w 291"/>
                    <a:gd name="T29" fmla="*/ 308 h 547"/>
                    <a:gd name="T30" fmla="*/ 49 w 291"/>
                    <a:gd name="T31" fmla="*/ 329 h 547"/>
                    <a:gd name="T32" fmla="*/ 17 w 291"/>
                    <a:gd name="T33" fmla="*/ 220 h 547"/>
                    <a:gd name="T34" fmla="*/ 46 w 291"/>
                    <a:gd name="T35" fmla="*/ 209 h 547"/>
                    <a:gd name="T36" fmla="*/ 99 w 291"/>
                    <a:gd name="T37" fmla="*/ 267 h 547"/>
                    <a:gd name="T38" fmla="*/ 85 w 291"/>
                    <a:gd name="T39" fmla="*/ 248 h 547"/>
                    <a:gd name="T40" fmla="*/ 79 w 291"/>
                    <a:gd name="T41" fmla="*/ 218 h 547"/>
                    <a:gd name="T42" fmla="*/ 127 w 291"/>
                    <a:gd name="T43" fmla="*/ 183 h 547"/>
                    <a:gd name="T44" fmla="*/ 86 w 291"/>
                    <a:gd name="T45" fmla="*/ 161 h 547"/>
                    <a:gd name="T46" fmla="*/ 38 w 291"/>
                    <a:gd name="T47" fmla="*/ 103 h 547"/>
                    <a:gd name="T48" fmla="*/ 76 w 291"/>
                    <a:gd name="T49" fmla="*/ 74 h 547"/>
                    <a:gd name="T50" fmla="*/ 88 w 291"/>
                    <a:gd name="T51" fmla="*/ 23 h 547"/>
                    <a:gd name="T52" fmla="*/ 147 w 291"/>
                    <a:gd name="T53" fmla="*/ 69 h 547"/>
                    <a:gd name="T54" fmla="*/ 194 w 291"/>
                    <a:gd name="T55" fmla="*/ 28 h 547"/>
                    <a:gd name="T56" fmla="*/ 234 w 291"/>
                    <a:gd name="T57" fmla="*/ 12 h 547"/>
                    <a:gd name="T58" fmla="*/ 284 w 291"/>
                    <a:gd name="T59" fmla="*/ 83 h 547"/>
                    <a:gd name="T60" fmla="*/ 277 w 291"/>
                    <a:gd name="T61" fmla="*/ 109 h 547"/>
                    <a:gd name="T62" fmla="*/ 225 w 291"/>
                    <a:gd name="T63" fmla="*/ 155 h 547"/>
                    <a:gd name="T64" fmla="*/ 202 w 291"/>
                    <a:gd name="T65" fmla="*/ 203 h 547"/>
                    <a:gd name="T66" fmla="*/ 272 w 291"/>
                    <a:gd name="T67" fmla="*/ 235 h 547"/>
                    <a:gd name="T68" fmla="*/ 179 w 291"/>
                    <a:gd name="T69" fmla="*/ 301 h 547"/>
                    <a:gd name="T70" fmla="*/ 183 w 291"/>
                    <a:gd name="T71" fmla="*/ 111 h 547"/>
                    <a:gd name="T72" fmla="*/ 138 w 291"/>
                    <a:gd name="T73" fmla="*/ 144 h 547"/>
                    <a:gd name="T74" fmla="*/ 209 w 291"/>
                    <a:gd name="T75" fmla="*/ 237 h 547"/>
                    <a:gd name="T76" fmla="*/ 179 w 291"/>
                    <a:gd name="T77" fmla="*/ 26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1" h="547">
                      <a:moveTo>
                        <a:pt x="179" y="301"/>
                      </a:moveTo>
                      <a:cubicBezTo>
                        <a:pt x="180" y="309"/>
                        <a:pt x="180" y="314"/>
                        <a:pt x="180" y="315"/>
                      </a:cubicBezTo>
                      <a:cubicBezTo>
                        <a:pt x="194" y="321"/>
                        <a:pt x="208" y="322"/>
                        <a:pt x="218" y="329"/>
                      </a:cubicBezTo>
                      <a:cubicBezTo>
                        <a:pt x="232" y="339"/>
                        <a:pt x="228" y="351"/>
                        <a:pt x="212" y="356"/>
                      </a:cubicBezTo>
                      <a:cubicBezTo>
                        <a:pt x="206" y="358"/>
                        <a:pt x="200" y="360"/>
                        <a:pt x="194" y="360"/>
                      </a:cubicBezTo>
                      <a:cubicBezTo>
                        <a:pt x="180" y="361"/>
                        <a:pt x="179" y="369"/>
                        <a:pt x="180" y="377"/>
                      </a:cubicBezTo>
                      <a:cubicBezTo>
                        <a:pt x="194" y="382"/>
                        <a:pt x="207" y="383"/>
                        <a:pt x="216" y="390"/>
                      </a:cubicBezTo>
                      <a:cubicBezTo>
                        <a:pt x="228" y="401"/>
                        <a:pt x="224" y="409"/>
                        <a:pt x="209" y="414"/>
                      </a:cubicBezTo>
                      <a:cubicBezTo>
                        <a:pt x="198" y="417"/>
                        <a:pt x="187" y="421"/>
                        <a:pt x="177" y="425"/>
                      </a:cubicBezTo>
                      <a:cubicBezTo>
                        <a:pt x="177" y="427"/>
                        <a:pt x="178" y="430"/>
                        <a:pt x="179" y="433"/>
                      </a:cubicBezTo>
                      <a:cubicBezTo>
                        <a:pt x="200" y="429"/>
                        <a:pt x="222" y="425"/>
                        <a:pt x="243" y="422"/>
                      </a:cubicBezTo>
                      <a:cubicBezTo>
                        <a:pt x="245" y="424"/>
                        <a:pt x="246" y="426"/>
                        <a:pt x="247" y="428"/>
                      </a:cubicBezTo>
                      <a:cubicBezTo>
                        <a:pt x="242" y="435"/>
                        <a:pt x="238" y="445"/>
                        <a:pt x="230" y="448"/>
                      </a:cubicBezTo>
                      <a:cubicBezTo>
                        <a:pt x="169" y="479"/>
                        <a:pt x="108" y="510"/>
                        <a:pt x="46" y="539"/>
                      </a:cubicBezTo>
                      <a:cubicBezTo>
                        <a:pt x="29" y="547"/>
                        <a:pt x="0" y="526"/>
                        <a:pt x="1" y="508"/>
                      </a:cubicBezTo>
                      <a:cubicBezTo>
                        <a:pt x="2" y="501"/>
                        <a:pt x="11" y="493"/>
                        <a:pt x="18" y="490"/>
                      </a:cubicBezTo>
                      <a:cubicBezTo>
                        <a:pt x="45" y="478"/>
                        <a:pt x="73" y="469"/>
                        <a:pt x="100" y="458"/>
                      </a:cubicBezTo>
                      <a:cubicBezTo>
                        <a:pt x="107" y="455"/>
                        <a:pt x="112" y="445"/>
                        <a:pt x="118" y="439"/>
                      </a:cubicBezTo>
                      <a:cubicBezTo>
                        <a:pt x="117" y="437"/>
                        <a:pt x="115" y="435"/>
                        <a:pt x="114" y="433"/>
                      </a:cubicBezTo>
                      <a:cubicBezTo>
                        <a:pt x="100" y="436"/>
                        <a:pt x="87" y="439"/>
                        <a:pt x="74" y="442"/>
                      </a:cubicBezTo>
                      <a:cubicBezTo>
                        <a:pt x="55" y="447"/>
                        <a:pt x="49" y="435"/>
                        <a:pt x="46" y="422"/>
                      </a:cubicBezTo>
                      <a:cubicBezTo>
                        <a:pt x="42" y="407"/>
                        <a:pt x="53" y="406"/>
                        <a:pt x="63" y="404"/>
                      </a:cubicBezTo>
                      <a:cubicBezTo>
                        <a:pt x="76" y="402"/>
                        <a:pt x="90" y="400"/>
                        <a:pt x="102" y="396"/>
                      </a:cubicBezTo>
                      <a:cubicBezTo>
                        <a:pt x="107" y="394"/>
                        <a:pt x="111" y="388"/>
                        <a:pt x="115" y="383"/>
                      </a:cubicBezTo>
                      <a:cubicBezTo>
                        <a:pt x="114" y="382"/>
                        <a:pt x="112" y="380"/>
                        <a:pt x="111" y="379"/>
                      </a:cubicBezTo>
                      <a:cubicBezTo>
                        <a:pt x="101" y="381"/>
                        <a:pt x="90" y="385"/>
                        <a:pt x="80" y="385"/>
                      </a:cubicBezTo>
                      <a:cubicBezTo>
                        <a:pt x="71" y="384"/>
                        <a:pt x="59" y="381"/>
                        <a:pt x="52" y="374"/>
                      </a:cubicBezTo>
                      <a:cubicBezTo>
                        <a:pt x="39" y="362"/>
                        <a:pt x="43" y="350"/>
                        <a:pt x="61" y="346"/>
                      </a:cubicBezTo>
                      <a:cubicBezTo>
                        <a:pt x="71" y="343"/>
                        <a:pt x="81" y="341"/>
                        <a:pt x="92" y="340"/>
                      </a:cubicBezTo>
                      <a:cubicBezTo>
                        <a:pt x="111" y="338"/>
                        <a:pt x="119" y="328"/>
                        <a:pt x="113" y="308"/>
                      </a:cubicBezTo>
                      <a:cubicBezTo>
                        <a:pt x="97" y="309"/>
                        <a:pt x="81" y="306"/>
                        <a:pt x="75" y="328"/>
                      </a:cubicBezTo>
                      <a:cubicBezTo>
                        <a:pt x="70" y="342"/>
                        <a:pt x="56" y="338"/>
                        <a:pt x="49" y="329"/>
                      </a:cubicBezTo>
                      <a:cubicBezTo>
                        <a:pt x="41" y="320"/>
                        <a:pt x="35" y="309"/>
                        <a:pt x="32" y="298"/>
                      </a:cubicBezTo>
                      <a:cubicBezTo>
                        <a:pt x="26" y="272"/>
                        <a:pt x="21" y="246"/>
                        <a:pt x="17" y="220"/>
                      </a:cubicBezTo>
                      <a:cubicBezTo>
                        <a:pt x="16" y="214"/>
                        <a:pt x="22" y="207"/>
                        <a:pt x="24" y="200"/>
                      </a:cubicBezTo>
                      <a:cubicBezTo>
                        <a:pt x="32" y="203"/>
                        <a:pt x="43" y="204"/>
                        <a:pt x="46" y="209"/>
                      </a:cubicBezTo>
                      <a:cubicBezTo>
                        <a:pt x="55" y="224"/>
                        <a:pt x="62" y="240"/>
                        <a:pt x="66" y="257"/>
                      </a:cubicBezTo>
                      <a:cubicBezTo>
                        <a:pt x="72" y="277"/>
                        <a:pt x="87" y="268"/>
                        <a:pt x="99" y="267"/>
                      </a:cubicBezTo>
                      <a:cubicBezTo>
                        <a:pt x="109" y="267"/>
                        <a:pt x="121" y="265"/>
                        <a:pt x="116" y="248"/>
                      </a:cubicBezTo>
                      <a:cubicBezTo>
                        <a:pt x="106" y="248"/>
                        <a:pt x="95" y="250"/>
                        <a:pt x="85" y="248"/>
                      </a:cubicBezTo>
                      <a:cubicBezTo>
                        <a:pt x="79" y="247"/>
                        <a:pt x="70" y="241"/>
                        <a:pt x="69" y="236"/>
                      </a:cubicBezTo>
                      <a:cubicBezTo>
                        <a:pt x="68" y="231"/>
                        <a:pt x="74" y="223"/>
                        <a:pt x="79" y="218"/>
                      </a:cubicBezTo>
                      <a:cubicBezTo>
                        <a:pt x="83" y="215"/>
                        <a:pt x="90" y="213"/>
                        <a:pt x="96" y="213"/>
                      </a:cubicBezTo>
                      <a:cubicBezTo>
                        <a:pt x="115" y="212"/>
                        <a:pt x="126" y="203"/>
                        <a:pt x="127" y="183"/>
                      </a:cubicBezTo>
                      <a:cubicBezTo>
                        <a:pt x="126" y="183"/>
                        <a:pt x="125" y="182"/>
                        <a:pt x="124" y="182"/>
                      </a:cubicBezTo>
                      <a:cubicBezTo>
                        <a:pt x="95" y="197"/>
                        <a:pt x="90" y="194"/>
                        <a:pt x="86" y="161"/>
                      </a:cubicBezTo>
                      <a:cubicBezTo>
                        <a:pt x="85" y="148"/>
                        <a:pt x="84" y="136"/>
                        <a:pt x="80" y="127"/>
                      </a:cubicBezTo>
                      <a:cubicBezTo>
                        <a:pt x="66" y="119"/>
                        <a:pt x="51" y="113"/>
                        <a:pt x="38" y="103"/>
                      </a:cubicBezTo>
                      <a:cubicBezTo>
                        <a:pt x="27" y="95"/>
                        <a:pt x="30" y="85"/>
                        <a:pt x="43" y="81"/>
                      </a:cubicBezTo>
                      <a:cubicBezTo>
                        <a:pt x="54" y="78"/>
                        <a:pt x="65" y="76"/>
                        <a:pt x="76" y="74"/>
                      </a:cubicBezTo>
                      <a:cubicBezTo>
                        <a:pt x="74" y="62"/>
                        <a:pt x="71" y="51"/>
                        <a:pt x="70" y="40"/>
                      </a:cubicBezTo>
                      <a:cubicBezTo>
                        <a:pt x="68" y="27"/>
                        <a:pt x="73" y="19"/>
                        <a:pt x="88" y="23"/>
                      </a:cubicBezTo>
                      <a:cubicBezTo>
                        <a:pt x="106" y="28"/>
                        <a:pt x="123" y="34"/>
                        <a:pt x="127" y="56"/>
                      </a:cubicBezTo>
                      <a:cubicBezTo>
                        <a:pt x="129" y="67"/>
                        <a:pt x="136" y="71"/>
                        <a:pt x="147" y="69"/>
                      </a:cubicBezTo>
                      <a:cubicBezTo>
                        <a:pt x="149" y="69"/>
                        <a:pt x="151" y="69"/>
                        <a:pt x="153" y="69"/>
                      </a:cubicBezTo>
                      <a:cubicBezTo>
                        <a:pt x="192" y="68"/>
                        <a:pt x="191" y="68"/>
                        <a:pt x="194" y="28"/>
                      </a:cubicBezTo>
                      <a:cubicBezTo>
                        <a:pt x="195" y="19"/>
                        <a:pt x="201" y="7"/>
                        <a:pt x="209" y="3"/>
                      </a:cubicBezTo>
                      <a:cubicBezTo>
                        <a:pt x="214" y="0"/>
                        <a:pt x="227" y="6"/>
                        <a:pt x="234" y="12"/>
                      </a:cubicBezTo>
                      <a:cubicBezTo>
                        <a:pt x="251" y="26"/>
                        <a:pt x="253" y="37"/>
                        <a:pt x="252" y="63"/>
                      </a:cubicBezTo>
                      <a:cubicBezTo>
                        <a:pt x="263" y="70"/>
                        <a:pt x="275" y="76"/>
                        <a:pt x="284" y="83"/>
                      </a:cubicBezTo>
                      <a:cubicBezTo>
                        <a:pt x="288" y="87"/>
                        <a:pt x="291" y="95"/>
                        <a:pt x="290" y="100"/>
                      </a:cubicBezTo>
                      <a:cubicBezTo>
                        <a:pt x="290" y="104"/>
                        <a:pt x="281" y="109"/>
                        <a:pt x="277" y="109"/>
                      </a:cubicBezTo>
                      <a:cubicBezTo>
                        <a:pt x="248" y="103"/>
                        <a:pt x="238" y="120"/>
                        <a:pt x="231" y="143"/>
                      </a:cubicBezTo>
                      <a:cubicBezTo>
                        <a:pt x="230" y="147"/>
                        <a:pt x="227" y="151"/>
                        <a:pt x="225" y="155"/>
                      </a:cubicBezTo>
                      <a:cubicBezTo>
                        <a:pt x="207" y="185"/>
                        <a:pt x="203" y="187"/>
                        <a:pt x="172" y="174"/>
                      </a:cubicBezTo>
                      <a:cubicBezTo>
                        <a:pt x="170" y="203"/>
                        <a:pt x="175" y="208"/>
                        <a:pt x="202" y="203"/>
                      </a:cubicBezTo>
                      <a:cubicBezTo>
                        <a:pt x="211" y="202"/>
                        <a:pt x="219" y="200"/>
                        <a:pt x="228" y="198"/>
                      </a:cubicBezTo>
                      <a:cubicBezTo>
                        <a:pt x="256" y="191"/>
                        <a:pt x="274" y="206"/>
                        <a:pt x="272" y="235"/>
                      </a:cubicBezTo>
                      <a:cubicBezTo>
                        <a:pt x="271" y="262"/>
                        <a:pt x="246" y="297"/>
                        <a:pt x="221" y="303"/>
                      </a:cubicBezTo>
                      <a:cubicBezTo>
                        <a:pt x="208" y="306"/>
                        <a:pt x="195" y="302"/>
                        <a:pt x="179" y="301"/>
                      </a:cubicBezTo>
                      <a:close/>
                      <a:moveTo>
                        <a:pt x="138" y="144"/>
                      </a:moveTo>
                      <a:cubicBezTo>
                        <a:pt x="177" y="147"/>
                        <a:pt x="181" y="144"/>
                        <a:pt x="183" y="111"/>
                      </a:cubicBezTo>
                      <a:cubicBezTo>
                        <a:pt x="168" y="113"/>
                        <a:pt x="153" y="114"/>
                        <a:pt x="137" y="115"/>
                      </a:cubicBezTo>
                      <a:cubicBezTo>
                        <a:pt x="137" y="126"/>
                        <a:pt x="138" y="134"/>
                        <a:pt x="138" y="144"/>
                      </a:cubicBezTo>
                      <a:close/>
                      <a:moveTo>
                        <a:pt x="179" y="260"/>
                      </a:moveTo>
                      <a:cubicBezTo>
                        <a:pt x="197" y="261"/>
                        <a:pt x="208" y="257"/>
                        <a:pt x="209" y="237"/>
                      </a:cubicBezTo>
                      <a:cubicBezTo>
                        <a:pt x="200" y="238"/>
                        <a:pt x="191" y="239"/>
                        <a:pt x="182" y="240"/>
                      </a:cubicBezTo>
                      <a:cubicBezTo>
                        <a:pt x="181" y="247"/>
                        <a:pt x="180" y="252"/>
                        <a:pt x="179" y="2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15">
                  <a:extLst>
                    <a:ext uri="{FF2B5EF4-FFF2-40B4-BE49-F238E27FC236}">
                      <a16:creationId xmlns:a16="http://schemas.microsoft.com/office/drawing/2014/main" id="{E4834E46-65ED-A752-7DD2-611CBA4FF73B}"/>
                    </a:ext>
                  </a:extLst>
                </p:cNvPr>
                <p:cNvSpPr>
                  <a:spLocks/>
                </p:cNvSpPr>
                <p:nvPr/>
              </p:nvSpPr>
              <p:spPr bwMode="auto">
                <a:xfrm>
                  <a:off x="2190646" y="2382692"/>
                  <a:ext cx="347063" cy="485376"/>
                </a:xfrm>
                <a:custGeom>
                  <a:avLst/>
                  <a:gdLst>
                    <a:gd name="T0" fmla="*/ 125 w 298"/>
                    <a:gd name="T1" fmla="*/ 123 h 415"/>
                    <a:gd name="T2" fmla="*/ 83 w 298"/>
                    <a:gd name="T3" fmla="*/ 102 h 415"/>
                    <a:gd name="T4" fmla="*/ 95 w 298"/>
                    <a:gd name="T5" fmla="*/ 77 h 415"/>
                    <a:gd name="T6" fmla="*/ 108 w 298"/>
                    <a:gd name="T7" fmla="*/ 74 h 415"/>
                    <a:gd name="T8" fmla="*/ 142 w 298"/>
                    <a:gd name="T9" fmla="*/ 36 h 415"/>
                    <a:gd name="T10" fmla="*/ 161 w 298"/>
                    <a:gd name="T11" fmla="*/ 1 h 415"/>
                    <a:gd name="T12" fmla="*/ 201 w 298"/>
                    <a:gd name="T13" fmla="*/ 40 h 415"/>
                    <a:gd name="T14" fmla="*/ 204 w 298"/>
                    <a:gd name="T15" fmla="*/ 68 h 415"/>
                    <a:gd name="T16" fmla="*/ 225 w 298"/>
                    <a:gd name="T17" fmla="*/ 67 h 415"/>
                    <a:gd name="T18" fmla="*/ 256 w 298"/>
                    <a:gd name="T19" fmla="*/ 64 h 415"/>
                    <a:gd name="T20" fmla="*/ 294 w 298"/>
                    <a:gd name="T21" fmla="*/ 110 h 415"/>
                    <a:gd name="T22" fmla="*/ 297 w 298"/>
                    <a:gd name="T23" fmla="*/ 136 h 415"/>
                    <a:gd name="T24" fmla="*/ 280 w 298"/>
                    <a:gd name="T25" fmla="*/ 321 h 415"/>
                    <a:gd name="T26" fmla="*/ 181 w 298"/>
                    <a:gd name="T27" fmla="*/ 404 h 415"/>
                    <a:gd name="T28" fmla="*/ 158 w 298"/>
                    <a:gd name="T29" fmla="*/ 380 h 415"/>
                    <a:gd name="T30" fmla="*/ 143 w 298"/>
                    <a:gd name="T31" fmla="*/ 335 h 415"/>
                    <a:gd name="T32" fmla="*/ 128 w 298"/>
                    <a:gd name="T33" fmla="*/ 320 h 415"/>
                    <a:gd name="T34" fmla="*/ 131 w 298"/>
                    <a:gd name="T35" fmla="*/ 314 h 415"/>
                    <a:gd name="T36" fmla="*/ 160 w 298"/>
                    <a:gd name="T37" fmla="*/ 324 h 415"/>
                    <a:gd name="T38" fmla="*/ 198 w 298"/>
                    <a:gd name="T39" fmla="*/ 307 h 415"/>
                    <a:gd name="T40" fmla="*/ 223 w 298"/>
                    <a:gd name="T41" fmla="*/ 120 h 415"/>
                    <a:gd name="T42" fmla="*/ 194 w 298"/>
                    <a:gd name="T43" fmla="*/ 131 h 415"/>
                    <a:gd name="T44" fmla="*/ 118 w 298"/>
                    <a:gd name="T45" fmla="*/ 321 h 415"/>
                    <a:gd name="T46" fmla="*/ 25 w 298"/>
                    <a:gd name="T47" fmla="*/ 411 h 415"/>
                    <a:gd name="T48" fmla="*/ 0 w 298"/>
                    <a:gd name="T49" fmla="*/ 415 h 415"/>
                    <a:gd name="T50" fmla="*/ 125 w 298"/>
                    <a:gd name="T51" fmla="*/ 123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8" h="415">
                      <a:moveTo>
                        <a:pt x="125" y="123"/>
                      </a:moveTo>
                      <a:cubicBezTo>
                        <a:pt x="105" y="126"/>
                        <a:pt x="91" y="120"/>
                        <a:pt x="83" y="102"/>
                      </a:cubicBezTo>
                      <a:cubicBezTo>
                        <a:pt x="78" y="90"/>
                        <a:pt x="79" y="80"/>
                        <a:pt x="95" y="77"/>
                      </a:cubicBezTo>
                      <a:cubicBezTo>
                        <a:pt x="99" y="76"/>
                        <a:pt x="104" y="75"/>
                        <a:pt x="108" y="74"/>
                      </a:cubicBezTo>
                      <a:cubicBezTo>
                        <a:pt x="138" y="67"/>
                        <a:pt x="138" y="67"/>
                        <a:pt x="142" y="36"/>
                      </a:cubicBezTo>
                      <a:cubicBezTo>
                        <a:pt x="143" y="22"/>
                        <a:pt x="138" y="2"/>
                        <a:pt x="161" y="1"/>
                      </a:cubicBezTo>
                      <a:cubicBezTo>
                        <a:pt x="179" y="0"/>
                        <a:pt x="198" y="20"/>
                        <a:pt x="201" y="40"/>
                      </a:cubicBezTo>
                      <a:cubicBezTo>
                        <a:pt x="202" y="49"/>
                        <a:pt x="203" y="58"/>
                        <a:pt x="204" y="68"/>
                      </a:cubicBezTo>
                      <a:cubicBezTo>
                        <a:pt x="212" y="68"/>
                        <a:pt x="219" y="68"/>
                        <a:pt x="225" y="67"/>
                      </a:cubicBezTo>
                      <a:cubicBezTo>
                        <a:pt x="236" y="66"/>
                        <a:pt x="250" y="59"/>
                        <a:pt x="256" y="64"/>
                      </a:cubicBezTo>
                      <a:cubicBezTo>
                        <a:pt x="271" y="77"/>
                        <a:pt x="283" y="94"/>
                        <a:pt x="294" y="110"/>
                      </a:cubicBezTo>
                      <a:cubicBezTo>
                        <a:pt x="298" y="117"/>
                        <a:pt x="297" y="127"/>
                        <a:pt x="297" y="136"/>
                      </a:cubicBezTo>
                      <a:cubicBezTo>
                        <a:pt x="292" y="198"/>
                        <a:pt x="287" y="259"/>
                        <a:pt x="280" y="321"/>
                      </a:cubicBezTo>
                      <a:cubicBezTo>
                        <a:pt x="275" y="374"/>
                        <a:pt x="233" y="407"/>
                        <a:pt x="181" y="404"/>
                      </a:cubicBezTo>
                      <a:cubicBezTo>
                        <a:pt x="163" y="403"/>
                        <a:pt x="152" y="393"/>
                        <a:pt x="158" y="380"/>
                      </a:cubicBezTo>
                      <a:cubicBezTo>
                        <a:pt x="167" y="358"/>
                        <a:pt x="155" y="348"/>
                        <a:pt x="143" y="335"/>
                      </a:cubicBezTo>
                      <a:cubicBezTo>
                        <a:pt x="138" y="330"/>
                        <a:pt x="133" y="325"/>
                        <a:pt x="128" y="320"/>
                      </a:cubicBezTo>
                      <a:cubicBezTo>
                        <a:pt x="129" y="318"/>
                        <a:pt x="130" y="316"/>
                        <a:pt x="131" y="314"/>
                      </a:cubicBezTo>
                      <a:cubicBezTo>
                        <a:pt x="141" y="317"/>
                        <a:pt x="151" y="319"/>
                        <a:pt x="160" y="324"/>
                      </a:cubicBezTo>
                      <a:cubicBezTo>
                        <a:pt x="186" y="336"/>
                        <a:pt x="194" y="335"/>
                        <a:pt x="198" y="307"/>
                      </a:cubicBezTo>
                      <a:cubicBezTo>
                        <a:pt x="208" y="245"/>
                        <a:pt x="215" y="182"/>
                        <a:pt x="223" y="120"/>
                      </a:cubicBezTo>
                      <a:cubicBezTo>
                        <a:pt x="204" y="112"/>
                        <a:pt x="199" y="117"/>
                        <a:pt x="194" y="131"/>
                      </a:cubicBezTo>
                      <a:cubicBezTo>
                        <a:pt x="169" y="194"/>
                        <a:pt x="145" y="258"/>
                        <a:pt x="118" y="321"/>
                      </a:cubicBezTo>
                      <a:cubicBezTo>
                        <a:pt x="100" y="363"/>
                        <a:pt x="64" y="390"/>
                        <a:pt x="25" y="411"/>
                      </a:cubicBezTo>
                      <a:cubicBezTo>
                        <a:pt x="18" y="414"/>
                        <a:pt x="10" y="415"/>
                        <a:pt x="0" y="415"/>
                      </a:cubicBezTo>
                      <a:cubicBezTo>
                        <a:pt x="62" y="326"/>
                        <a:pt x="97" y="227"/>
                        <a:pt x="125"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9" name="组合 28">
                <a:extLst>
                  <a:ext uri="{FF2B5EF4-FFF2-40B4-BE49-F238E27FC236}">
                    <a16:creationId xmlns:a16="http://schemas.microsoft.com/office/drawing/2014/main" id="{CD217FA8-48DE-3414-667D-4EF2151FC5A3}"/>
                  </a:ext>
                </a:extLst>
              </p:cNvPr>
              <p:cNvGrpSpPr/>
              <p:nvPr/>
            </p:nvGrpSpPr>
            <p:grpSpPr>
              <a:xfrm>
                <a:off x="10983106" y="832250"/>
                <a:ext cx="323701" cy="366954"/>
                <a:chOff x="2751580" y="2209800"/>
                <a:chExt cx="594232" cy="673634"/>
              </a:xfrm>
              <a:grpFill/>
            </p:grpSpPr>
            <p:sp>
              <p:nvSpPr>
                <p:cNvPr id="30" name="Freeform 7">
                  <a:extLst>
                    <a:ext uri="{FF2B5EF4-FFF2-40B4-BE49-F238E27FC236}">
                      <a16:creationId xmlns:a16="http://schemas.microsoft.com/office/drawing/2014/main" id="{A23483C8-4A5F-4EFB-38FB-E0E128F44FE8}"/>
                    </a:ext>
                  </a:extLst>
                </p:cNvPr>
                <p:cNvSpPr>
                  <a:spLocks/>
                </p:cNvSpPr>
                <p:nvPr/>
              </p:nvSpPr>
              <p:spPr bwMode="auto">
                <a:xfrm>
                  <a:off x="3049977" y="2209800"/>
                  <a:ext cx="201067" cy="226679"/>
                </a:xfrm>
                <a:custGeom>
                  <a:avLst/>
                  <a:gdLst>
                    <a:gd name="T0" fmla="*/ 79 w 172"/>
                    <a:gd name="T1" fmla="*/ 0 h 194"/>
                    <a:gd name="T2" fmla="*/ 119 w 172"/>
                    <a:gd name="T3" fmla="*/ 56 h 194"/>
                    <a:gd name="T4" fmla="*/ 158 w 172"/>
                    <a:gd name="T5" fmla="*/ 64 h 194"/>
                    <a:gd name="T6" fmla="*/ 172 w 172"/>
                    <a:gd name="T7" fmla="*/ 84 h 194"/>
                    <a:gd name="T8" fmla="*/ 155 w 172"/>
                    <a:gd name="T9" fmla="*/ 104 h 194"/>
                    <a:gd name="T10" fmla="*/ 136 w 172"/>
                    <a:gd name="T11" fmla="*/ 108 h 194"/>
                    <a:gd name="T12" fmla="*/ 115 w 172"/>
                    <a:gd name="T13" fmla="*/ 133 h 194"/>
                    <a:gd name="T14" fmla="*/ 141 w 172"/>
                    <a:gd name="T15" fmla="*/ 141 h 194"/>
                    <a:gd name="T16" fmla="*/ 151 w 172"/>
                    <a:gd name="T17" fmla="*/ 158 h 194"/>
                    <a:gd name="T18" fmla="*/ 138 w 172"/>
                    <a:gd name="T19" fmla="*/ 168 h 194"/>
                    <a:gd name="T20" fmla="*/ 39 w 172"/>
                    <a:gd name="T21" fmla="*/ 189 h 194"/>
                    <a:gd name="T22" fmla="*/ 7 w 172"/>
                    <a:gd name="T23" fmla="*/ 178 h 194"/>
                    <a:gd name="T24" fmla="*/ 27 w 172"/>
                    <a:gd name="T25" fmla="*/ 151 h 194"/>
                    <a:gd name="T26" fmla="*/ 52 w 172"/>
                    <a:gd name="T27" fmla="*/ 121 h 194"/>
                    <a:gd name="T28" fmla="*/ 23 w 172"/>
                    <a:gd name="T29" fmla="*/ 124 h 194"/>
                    <a:gd name="T30" fmla="*/ 1 w 172"/>
                    <a:gd name="T31" fmla="*/ 105 h 194"/>
                    <a:gd name="T32" fmla="*/ 16 w 172"/>
                    <a:gd name="T33" fmla="*/ 85 h 194"/>
                    <a:gd name="T34" fmla="*/ 51 w 172"/>
                    <a:gd name="T35" fmla="*/ 24 h 194"/>
                    <a:gd name="T36" fmla="*/ 55 w 172"/>
                    <a:gd name="T37" fmla="*/ 0 h 194"/>
                    <a:gd name="T38" fmla="*/ 79 w 172"/>
                    <a:gd name="T3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2" h="194">
                      <a:moveTo>
                        <a:pt x="79" y="0"/>
                      </a:moveTo>
                      <a:cubicBezTo>
                        <a:pt x="101" y="13"/>
                        <a:pt x="125" y="24"/>
                        <a:pt x="119" y="56"/>
                      </a:cubicBezTo>
                      <a:cubicBezTo>
                        <a:pt x="133" y="58"/>
                        <a:pt x="146" y="59"/>
                        <a:pt x="158" y="64"/>
                      </a:cubicBezTo>
                      <a:cubicBezTo>
                        <a:pt x="164" y="67"/>
                        <a:pt x="172" y="78"/>
                        <a:pt x="172" y="84"/>
                      </a:cubicBezTo>
                      <a:cubicBezTo>
                        <a:pt x="171" y="91"/>
                        <a:pt x="162" y="99"/>
                        <a:pt x="155" y="104"/>
                      </a:cubicBezTo>
                      <a:cubicBezTo>
                        <a:pt x="150" y="108"/>
                        <a:pt x="142" y="108"/>
                        <a:pt x="136" y="108"/>
                      </a:cubicBezTo>
                      <a:cubicBezTo>
                        <a:pt x="117" y="107"/>
                        <a:pt x="110" y="115"/>
                        <a:pt x="115" y="133"/>
                      </a:cubicBezTo>
                      <a:cubicBezTo>
                        <a:pt x="124" y="136"/>
                        <a:pt x="133" y="136"/>
                        <a:pt x="141" y="141"/>
                      </a:cubicBezTo>
                      <a:cubicBezTo>
                        <a:pt x="146" y="143"/>
                        <a:pt x="150" y="152"/>
                        <a:pt x="151" y="158"/>
                      </a:cubicBezTo>
                      <a:cubicBezTo>
                        <a:pt x="151" y="161"/>
                        <a:pt x="143" y="166"/>
                        <a:pt x="138" y="168"/>
                      </a:cubicBezTo>
                      <a:cubicBezTo>
                        <a:pt x="105" y="175"/>
                        <a:pt x="72" y="182"/>
                        <a:pt x="39" y="189"/>
                      </a:cubicBezTo>
                      <a:cubicBezTo>
                        <a:pt x="26" y="192"/>
                        <a:pt x="12" y="194"/>
                        <a:pt x="7" y="178"/>
                      </a:cubicBezTo>
                      <a:cubicBezTo>
                        <a:pt x="3" y="162"/>
                        <a:pt x="15" y="156"/>
                        <a:pt x="27" y="151"/>
                      </a:cubicBezTo>
                      <a:cubicBezTo>
                        <a:pt x="56" y="140"/>
                        <a:pt x="55" y="139"/>
                        <a:pt x="52" y="121"/>
                      </a:cubicBezTo>
                      <a:cubicBezTo>
                        <a:pt x="42" y="122"/>
                        <a:pt x="31" y="126"/>
                        <a:pt x="23" y="124"/>
                      </a:cubicBezTo>
                      <a:cubicBezTo>
                        <a:pt x="14" y="121"/>
                        <a:pt x="4" y="113"/>
                        <a:pt x="1" y="105"/>
                      </a:cubicBezTo>
                      <a:cubicBezTo>
                        <a:pt x="0" y="100"/>
                        <a:pt x="9" y="88"/>
                        <a:pt x="16" y="85"/>
                      </a:cubicBezTo>
                      <a:cubicBezTo>
                        <a:pt x="57" y="67"/>
                        <a:pt x="56" y="68"/>
                        <a:pt x="51" y="24"/>
                      </a:cubicBezTo>
                      <a:cubicBezTo>
                        <a:pt x="50" y="16"/>
                        <a:pt x="54" y="8"/>
                        <a:pt x="55" y="0"/>
                      </a:cubicBezTo>
                      <a:cubicBezTo>
                        <a:pt x="63" y="0"/>
                        <a:pt x="71" y="0"/>
                        <a:pt x="7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16">
                  <a:extLst>
                    <a:ext uri="{FF2B5EF4-FFF2-40B4-BE49-F238E27FC236}">
                      <a16:creationId xmlns:a16="http://schemas.microsoft.com/office/drawing/2014/main" id="{54BA6EC6-9D83-7B2B-BA75-52C50B34B545}"/>
                    </a:ext>
                  </a:extLst>
                </p:cNvPr>
                <p:cNvSpPr>
                  <a:spLocks noEditPoints="1"/>
                </p:cNvSpPr>
                <p:nvPr/>
              </p:nvSpPr>
              <p:spPr bwMode="auto">
                <a:xfrm>
                  <a:off x="2983381" y="2389094"/>
                  <a:ext cx="362431" cy="486655"/>
                </a:xfrm>
                <a:custGeom>
                  <a:avLst/>
                  <a:gdLst>
                    <a:gd name="T0" fmla="*/ 184 w 312"/>
                    <a:gd name="T1" fmla="*/ 314 h 417"/>
                    <a:gd name="T2" fmla="*/ 164 w 312"/>
                    <a:gd name="T3" fmla="*/ 282 h 417"/>
                    <a:gd name="T4" fmla="*/ 137 w 312"/>
                    <a:gd name="T5" fmla="*/ 307 h 417"/>
                    <a:gd name="T6" fmla="*/ 25 w 312"/>
                    <a:gd name="T7" fmla="*/ 409 h 417"/>
                    <a:gd name="T8" fmla="*/ 10 w 312"/>
                    <a:gd name="T9" fmla="*/ 417 h 417"/>
                    <a:gd name="T10" fmla="*/ 67 w 312"/>
                    <a:gd name="T11" fmla="*/ 329 h 417"/>
                    <a:gd name="T12" fmla="*/ 42 w 312"/>
                    <a:gd name="T13" fmla="*/ 339 h 417"/>
                    <a:gd name="T14" fmla="*/ 11 w 312"/>
                    <a:gd name="T15" fmla="*/ 322 h 417"/>
                    <a:gd name="T16" fmla="*/ 30 w 312"/>
                    <a:gd name="T17" fmla="*/ 304 h 417"/>
                    <a:gd name="T18" fmla="*/ 67 w 312"/>
                    <a:gd name="T19" fmla="*/ 255 h 417"/>
                    <a:gd name="T20" fmla="*/ 73 w 312"/>
                    <a:gd name="T21" fmla="*/ 173 h 417"/>
                    <a:gd name="T22" fmla="*/ 78 w 312"/>
                    <a:gd name="T23" fmla="*/ 146 h 417"/>
                    <a:gd name="T24" fmla="*/ 66 w 312"/>
                    <a:gd name="T25" fmla="*/ 161 h 417"/>
                    <a:gd name="T26" fmla="*/ 53 w 312"/>
                    <a:gd name="T27" fmla="*/ 180 h 417"/>
                    <a:gd name="T28" fmla="*/ 29 w 312"/>
                    <a:gd name="T29" fmla="*/ 164 h 417"/>
                    <a:gd name="T30" fmla="*/ 4 w 312"/>
                    <a:gd name="T31" fmla="*/ 82 h 417"/>
                    <a:gd name="T32" fmla="*/ 17 w 312"/>
                    <a:gd name="T33" fmla="*/ 56 h 417"/>
                    <a:gd name="T34" fmla="*/ 46 w 312"/>
                    <a:gd name="T35" fmla="*/ 71 h 417"/>
                    <a:gd name="T36" fmla="*/ 60 w 312"/>
                    <a:gd name="T37" fmla="*/ 122 h 417"/>
                    <a:gd name="T38" fmla="*/ 90 w 312"/>
                    <a:gd name="T39" fmla="*/ 83 h 417"/>
                    <a:gd name="T40" fmla="*/ 71 w 312"/>
                    <a:gd name="T41" fmla="*/ 85 h 417"/>
                    <a:gd name="T42" fmla="*/ 55 w 312"/>
                    <a:gd name="T43" fmla="*/ 77 h 417"/>
                    <a:gd name="T44" fmla="*/ 63 w 312"/>
                    <a:gd name="T45" fmla="*/ 60 h 417"/>
                    <a:gd name="T46" fmla="*/ 92 w 312"/>
                    <a:gd name="T47" fmla="*/ 48 h 417"/>
                    <a:gd name="T48" fmla="*/ 252 w 312"/>
                    <a:gd name="T49" fmla="*/ 5 h 417"/>
                    <a:gd name="T50" fmla="*/ 302 w 312"/>
                    <a:gd name="T51" fmla="*/ 30 h 417"/>
                    <a:gd name="T52" fmla="*/ 292 w 312"/>
                    <a:gd name="T53" fmla="*/ 67 h 417"/>
                    <a:gd name="T54" fmla="*/ 261 w 312"/>
                    <a:gd name="T55" fmla="*/ 98 h 417"/>
                    <a:gd name="T56" fmla="*/ 218 w 312"/>
                    <a:gd name="T57" fmla="*/ 110 h 417"/>
                    <a:gd name="T58" fmla="*/ 169 w 312"/>
                    <a:gd name="T59" fmla="*/ 122 h 417"/>
                    <a:gd name="T60" fmla="*/ 173 w 312"/>
                    <a:gd name="T61" fmla="*/ 123 h 417"/>
                    <a:gd name="T62" fmla="*/ 236 w 312"/>
                    <a:gd name="T63" fmla="*/ 176 h 417"/>
                    <a:gd name="T64" fmla="*/ 231 w 312"/>
                    <a:gd name="T65" fmla="*/ 287 h 417"/>
                    <a:gd name="T66" fmla="*/ 184 w 312"/>
                    <a:gd name="T67" fmla="*/ 314 h 417"/>
                    <a:gd name="T68" fmla="*/ 92 w 312"/>
                    <a:gd name="T69" fmla="*/ 230 h 417"/>
                    <a:gd name="T70" fmla="*/ 97 w 312"/>
                    <a:gd name="T71" fmla="*/ 236 h 417"/>
                    <a:gd name="T72" fmla="*/ 132 w 312"/>
                    <a:gd name="T73" fmla="*/ 224 h 417"/>
                    <a:gd name="T74" fmla="*/ 154 w 312"/>
                    <a:gd name="T75" fmla="*/ 232 h 417"/>
                    <a:gd name="T76" fmla="*/ 137 w 312"/>
                    <a:gd name="T77" fmla="*/ 247 h 417"/>
                    <a:gd name="T78" fmla="*/ 104 w 312"/>
                    <a:gd name="T79" fmla="*/ 259 h 417"/>
                    <a:gd name="T80" fmla="*/ 92 w 312"/>
                    <a:gd name="T81" fmla="*/ 274 h 417"/>
                    <a:gd name="T82" fmla="*/ 159 w 312"/>
                    <a:gd name="T83" fmla="*/ 154 h 417"/>
                    <a:gd name="T84" fmla="*/ 129 w 312"/>
                    <a:gd name="T85" fmla="*/ 169 h 417"/>
                    <a:gd name="T86" fmla="*/ 110 w 312"/>
                    <a:gd name="T87" fmla="*/ 164 h 417"/>
                    <a:gd name="T88" fmla="*/ 115 w 312"/>
                    <a:gd name="T89" fmla="*/ 145 h 417"/>
                    <a:gd name="T90" fmla="*/ 144 w 312"/>
                    <a:gd name="T91" fmla="*/ 128 h 417"/>
                    <a:gd name="T92" fmla="*/ 143 w 312"/>
                    <a:gd name="T93" fmla="*/ 126 h 417"/>
                    <a:gd name="T94" fmla="*/ 95 w 312"/>
                    <a:gd name="T95" fmla="*/ 142 h 417"/>
                    <a:gd name="T96" fmla="*/ 103 w 312"/>
                    <a:gd name="T97" fmla="*/ 191 h 417"/>
                    <a:gd name="T98" fmla="*/ 140 w 312"/>
                    <a:gd name="T99" fmla="*/ 182 h 417"/>
                    <a:gd name="T100" fmla="*/ 157 w 312"/>
                    <a:gd name="T101" fmla="*/ 187 h 417"/>
                    <a:gd name="T102" fmla="*/ 146 w 312"/>
                    <a:gd name="T103" fmla="*/ 201 h 417"/>
                    <a:gd name="T104" fmla="*/ 106 w 312"/>
                    <a:gd name="T105" fmla="*/ 218 h 417"/>
                    <a:gd name="T106" fmla="*/ 92 w 312"/>
                    <a:gd name="T107" fmla="*/ 230 h 417"/>
                    <a:gd name="T108" fmla="*/ 181 w 312"/>
                    <a:gd name="T109" fmla="*/ 90 h 417"/>
                    <a:gd name="T110" fmla="*/ 230 w 312"/>
                    <a:gd name="T111" fmla="*/ 41 h 417"/>
                    <a:gd name="T112" fmla="*/ 181 w 312"/>
                    <a:gd name="T113" fmla="*/ 90 h 417"/>
                    <a:gd name="T114" fmla="*/ 155 w 312"/>
                    <a:gd name="T115" fmla="*/ 61 h 417"/>
                    <a:gd name="T116" fmla="*/ 128 w 312"/>
                    <a:gd name="T117" fmla="*/ 71 h 417"/>
                    <a:gd name="T118" fmla="*/ 128 w 312"/>
                    <a:gd name="T119" fmla="*/ 102 h 417"/>
                    <a:gd name="T120" fmla="*/ 155 w 312"/>
                    <a:gd name="T121" fmla="*/ 61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2" h="417">
                      <a:moveTo>
                        <a:pt x="184" y="314"/>
                      </a:moveTo>
                      <a:cubicBezTo>
                        <a:pt x="178" y="305"/>
                        <a:pt x="172" y="295"/>
                        <a:pt x="164" y="282"/>
                      </a:cubicBezTo>
                      <a:cubicBezTo>
                        <a:pt x="155" y="290"/>
                        <a:pt x="146" y="298"/>
                        <a:pt x="137" y="307"/>
                      </a:cubicBezTo>
                      <a:cubicBezTo>
                        <a:pt x="100" y="341"/>
                        <a:pt x="63" y="375"/>
                        <a:pt x="25" y="409"/>
                      </a:cubicBezTo>
                      <a:cubicBezTo>
                        <a:pt x="22" y="411"/>
                        <a:pt x="19" y="413"/>
                        <a:pt x="10" y="417"/>
                      </a:cubicBezTo>
                      <a:cubicBezTo>
                        <a:pt x="19" y="379"/>
                        <a:pt x="50" y="361"/>
                        <a:pt x="67" y="329"/>
                      </a:cubicBezTo>
                      <a:cubicBezTo>
                        <a:pt x="56" y="333"/>
                        <a:pt x="49" y="337"/>
                        <a:pt x="42" y="339"/>
                      </a:cubicBezTo>
                      <a:cubicBezTo>
                        <a:pt x="29" y="342"/>
                        <a:pt x="9" y="332"/>
                        <a:pt x="11" y="322"/>
                      </a:cubicBezTo>
                      <a:cubicBezTo>
                        <a:pt x="12" y="315"/>
                        <a:pt x="22" y="307"/>
                        <a:pt x="30" y="304"/>
                      </a:cubicBezTo>
                      <a:cubicBezTo>
                        <a:pt x="64" y="292"/>
                        <a:pt x="64" y="293"/>
                        <a:pt x="67" y="255"/>
                      </a:cubicBezTo>
                      <a:cubicBezTo>
                        <a:pt x="69" y="228"/>
                        <a:pt x="71" y="200"/>
                        <a:pt x="73" y="173"/>
                      </a:cubicBezTo>
                      <a:cubicBezTo>
                        <a:pt x="74" y="165"/>
                        <a:pt x="78" y="157"/>
                        <a:pt x="78" y="146"/>
                      </a:cubicBezTo>
                      <a:cubicBezTo>
                        <a:pt x="74" y="151"/>
                        <a:pt x="70" y="156"/>
                        <a:pt x="66" y="161"/>
                      </a:cubicBezTo>
                      <a:cubicBezTo>
                        <a:pt x="61" y="168"/>
                        <a:pt x="55" y="180"/>
                        <a:pt x="53" y="180"/>
                      </a:cubicBezTo>
                      <a:cubicBezTo>
                        <a:pt x="45" y="176"/>
                        <a:pt x="32" y="172"/>
                        <a:pt x="29" y="164"/>
                      </a:cubicBezTo>
                      <a:cubicBezTo>
                        <a:pt x="19" y="138"/>
                        <a:pt x="12" y="110"/>
                        <a:pt x="4" y="82"/>
                      </a:cubicBezTo>
                      <a:cubicBezTo>
                        <a:pt x="0" y="69"/>
                        <a:pt x="5" y="59"/>
                        <a:pt x="17" y="56"/>
                      </a:cubicBezTo>
                      <a:cubicBezTo>
                        <a:pt x="30" y="53"/>
                        <a:pt x="41" y="58"/>
                        <a:pt x="46" y="71"/>
                      </a:cubicBezTo>
                      <a:cubicBezTo>
                        <a:pt x="51" y="88"/>
                        <a:pt x="55" y="106"/>
                        <a:pt x="60" y="122"/>
                      </a:cubicBezTo>
                      <a:cubicBezTo>
                        <a:pt x="92" y="118"/>
                        <a:pt x="92" y="118"/>
                        <a:pt x="90" y="83"/>
                      </a:cubicBezTo>
                      <a:cubicBezTo>
                        <a:pt x="84" y="84"/>
                        <a:pt x="77" y="86"/>
                        <a:pt x="71" y="85"/>
                      </a:cubicBezTo>
                      <a:cubicBezTo>
                        <a:pt x="65" y="84"/>
                        <a:pt x="57" y="81"/>
                        <a:pt x="55" y="77"/>
                      </a:cubicBezTo>
                      <a:cubicBezTo>
                        <a:pt x="54" y="72"/>
                        <a:pt x="58" y="63"/>
                        <a:pt x="63" y="60"/>
                      </a:cubicBezTo>
                      <a:cubicBezTo>
                        <a:pt x="72" y="55"/>
                        <a:pt x="82" y="51"/>
                        <a:pt x="92" y="48"/>
                      </a:cubicBezTo>
                      <a:cubicBezTo>
                        <a:pt x="145" y="34"/>
                        <a:pt x="199" y="20"/>
                        <a:pt x="252" y="5"/>
                      </a:cubicBezTo>
                      <a:cubicBezTo>
                        <a:pt x="270" y="0"/>
                        <a:pt x="289" y="10"/>
                        <a:pt x="302" y="30"/>
                      </a:cubicBezTo>
                      <a:cubicBezTo>
                        <a:pt x="312" y="46"/>
                        <a:pt x="302" y="56"/>
                        <a:pt x="292" y="67"/>
                      </a:cubicBezTo>
                      <a:cubicBezTo>
                        <a:pt x="282" y="77"/>
                        <a:pt x="272" y="88"/>
                        <a:pt x="261" y="98"/>
                      </a:cubicBezTo>
                      <a:cubicBezTo>
                        <a:pt x="249" y="110"/>
                        <a:pt x="238" y="118"/>
                        <a:pt x="218" y="110"/>
                      </a:cubicBezTo>
                      <a:cubicBezTo>
                        <a:pt x="204" y="106"/>
                        <a:pt x="185" y="115"/>
                        <a:pt x="169" y="122"/>
                      </a:cubicBezTo>
                      <a:cubicBezTo>
                        <a:pt x="170" y="122"/>
                        <a:pt x="172" y="123"/>
                        <a:pt x="173" y="123"/>
                      </a:cubicBezTo>
                      <a:cubicBezTo>
                        <a:pt x="223" y="119"/>
                        <a:pt x="233" y="126"/>
                        <a:pt x="236" y="176"/>
                      </a:cubicBezTo>
                      <a:cubicBezTo>
                        <a:pt x="237" y="213"/>
                        <a:pt x="235" y="250"/>
                        <a:pt x="231" y="287"/>
                      </a:cubicBezTo>
                      <a:cubicBezTo>
                        <a:pt x="229" y="312"/>
                        <a:pt x="216" y="318"/>
                        <a:pt x="184" y="314"/>
                      </a:cubicBezTo>
                      <a:close/>
                      <a:moveTo>
                        <a:pt x="92" y="230"/>
                      </a:moveTo>
                      <a:cubicBezTo>
                        <a:pt x="94" y="232"/>
                        <a:pt x="95" y="234"/>
                        <a:pt x="97" y="236"/>
                      </a:cubicBezTo>
                      <a:cubicBezTo>
                        <a:pt x="109" y="232"/>
                        <a:pt x="120" y="226"/>
                        <a:pt x="132" y="224"/>
                      </a:cubicBezTo>
                      <a:cubicBezTo>
                        <a:pt x="139" y="223"/>
                        <a:pt x="146" y="229"/>
                        <a:pt x="154" y="232"/>
                      </a:cubicBezTo>
                      <a:cubicBezTo>
                        <a:pt x="148" y="237"/>
                        <a:pt x="144" y="244"/>
                        <a:pt x="137" y="247"/>
                      </a:cubicBezTo>
                      <a:cubicBezTo>
                        <a:pt x="126" y="252"/>
                        <a:pt x="114" y="253"/>
                        <a:pt x="104" y="259"/>
                      </a:cubicBezTo>
                      <a:cubicBezTo>
                        <a:pt x="98" y="261"/>
                        <a:pt x="96" y="269"/>
                        <a:pt x="92" y="274"/>
                      </a:cubicBezTo>
                      <a:cubicBezTo>
                        <a:pt x="163" y="254"/>
                        <a:pt x="183" y="217"/>
                        <a:pt x="159" y="154"/>
                      </a:cubicBezTo>
                      <a:cubicBezTo>
                        <a:pt x="149" y="159"/>
                        <a:pt x="140" y="166"/>
                        <a:pt x="129" y="169"/>
                      </a:cubicBezTo>
                      <a:cubicBezTo>
                        <a:pt x="124" y="170"/>
                        <a:pt x="116" y="166"/>
                        <a:pt x="110" y="164"/>
                      </a:cubicBezTo>
                      <a:cubicBezTo>
                        <a:pt x="112" y="158"/>
                        <a:pt x="111" y="149"/>
                        <a:pt x="115" y="145"/>
                      </a:cubicBezTo>
                      <a:cubicBezTo>
                        <a:pt x="124" y="138"/>
                        <a:pt x="134" y="134"/>
                        <a:pt x="144" y="128"/>
                      </a:cubicBezTo>
                      <a:cubicBezTo>
                        <a:pt x="144" y="128"/>
                        <a:pt x="144" y="127"/>
                        <a:pt x="143" y="126"/>
                      </a:cubicBezTo>
                      <a:cubicBezTo>
                        <a:pt x="125" y="132"/>
                        <a:pt x="107" y="138"/>
                        <a:pt x="95" y="142"/>
                      </a:cubicBezTo>
                      <a:cubicBezTo>
                        <a:pt x="98" y="161"/>
                        <a:pt x="101" y="176"/>
                        <a:pt x="103" y="191"/>
                      </a:cubicBezTo>
                      <a:cubicBezTo>
                        <a:pt x="116" y="188"/>
                        <a:pt x="128" y="184"/>
                        <a:pt x="140" y="182"/>
                      </a:cubicBezTo>
                      <a:cubicBezTo>
                        <a:pt x="145" y="182"/>
                        <a:pt x="151" y="185"/>
                        <a:pt x="157" y="187"/>
                      </a:cubicBezTo>
                      <a:cubicBezTo>
                        <a:pt x="153" y="191"/>
                        <a:pt x="151" y="198"/>
                        <a:pt x="146" y="201"/>
                      </a:cubicBezTo>
                      <a:cubicBezTo>
                        <a:pt x="133" y="207"/>
                        <a:pt x="119" y="211"/>
                        <a:pt x="106" y="218"/>
                      </a:cubicBezTo>
                      <a:cubicBezTo>
                        <a:pt x="100" y="220"/>
                        <a:pt x="97" y="226"/>
                        <a:pt x="92" y="230"/>
                      </a:cubicBezTo>
                      <a:close/>
                      <a:moveTo>
                        <a:pt x="181" y="90"/>
                      </a:moveTo>
                      <a:cubicBezTo>
                        <a:pt x="210" y="90"/>
                        <a:pt x="221" y="78"/>
                        <a:pt x="230" y="41"/>
                      </a:cubicBezTo>
                      <a:cubicBezTo>
                        <a:pt x="197" y="40"/>
                        <a:pt x="183" y="59"/>
                        <a:pt x="181" y="90"/>
                      </a:cubicBezTo>
                      <a:close/>
                      <a:moveTo>
                        <a:pt x="155" y="61"/>
                      </a:moveTo>
                      <a:cubicBezTo>
                        <a:pt x="143" y="66"/>
                        <a:pt x="135" y="69"/>
                        <a:pt x="128" y="71"/>
                      </a:cubicBezTo>
                      <a:cubicBezTo>
                        <a:pt x="128" y="83"/>
                        <a:pt x="128" y="92"/>
                        <a:pt x="128" y="102"/>
                      </a:cubicBezTo>
                      <a:cubicBezTo>
                        <a:pt x="155" y="101"/>
                        <a:pt x="146" y="79"/>
                        <a:pt x="155"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7">
                  <a:extLst>
                    <a:ext uri="{FF2B5EF4-FFF2-40B4-BE49-F238E27FC236}">
                      <a16:creationId xmlns:a16="http://schemas.microsoft.com/office/drawing/2014/main" id="{E2649326-1206-45AD-1BA6-6445EC000E56}"/>
                    </a:ext>
                  </a:extLst>
                </p:cNvPr>
                <p:cNvSpPr>
                  <a:spLocks/>
                </p:cNvSpPr>
                <p:nvPr/>
              </p:nvSpPr>
              <p:spPr bwMode="auto">
                <a:xfrm>
                  <a:off x="2802806" y="2560705"/>
                  <a:ext cx="189539" cy="247171"/>
                </a:xfrm>
                <a:custGeom>
                  <a:avLst/>
                  <a:gdLst>
                    <a:gd name="T0" fmla="*/ 58 w 162"/>
                    <a:gd name="T1" fmla="*/ 115 h 212"/>
                    <a:gd name="T2" fmla="*/ 87 w 162"/>
                    <a:gd name="T3" fmla="*/ 70 h 212"/>
                    <a:gd name="T4" fmla="*/ 52 w 162"/>
                    <a:gd name="T5" fmla="*/ 68 h 212"/>
                    <a:gd name="T6" fmla="*/ 54 w 162"/>
                    <a:gd name="T7" fmla="*/ 45 h 212"/>
                    <a:gd name="T8" fmla="*/ 93 w 162"/>
                    <a:gd name="T9" fmla="*/ 14 h 212"/>
                    <a:gd name="T10" fmla="*/ 129 w 162"/>
                    <a:gd name="T11" fmla="*/ 12 h 212"/>
                    <a:gd name="T12" fmla="*/ 156 w 162"/>
                    <a:gd name="T13" fmla="*/ 51 h 212"/>
                    <a:gd name="T14" fmla="*/ 135 w 162"/>
                    <a:gd name="T15" fmla="*/ 103 h 212"/>
                    <a:gd name="T16" fmla="*/ 120 w 162"/>
                    <a:gd name="T17" fmla="*/ 135 h 212"/>
                    <a:gd name="T18" fmla="*/ 75 w 162"/>
                    <a:gd name="T19" fmla="*/ 150 h 212"/>
                    <a:gd name="T20" fmla="*/ 67 w 162"/>
                    <a:gd name="T21" fmla="*/ 164 h 212"/>
                    <a:gd name="T22" fmla="*/ 65 w 162"/>
                    <a:gd name="T23" fmla="*/ 196 h 212"/>
                    <a:gd name="T24" fmla="*/ 51 w 162"/>
                    <a:gd name="T25" fmla="*/ 210 h 212"/>
                    <a:gd name="T26" fmla="*/ 34 w 162"/>
                    <a:gd name="T27" fmla="*/ 201 h 212"/>
                    <a:gd name="T28" fmla="*/ 18 w 162"/>
                    <a:gd name="T29" fmla="*/ 163 h 212"/>
                    <a:gd name="T30" fmla="*/ 0 w 162"/>
                    <a:gd name="T31" fmla="*/ 78 h 212"/>
                    <a:gd name="T32" fmla="*/ 0 w 162"/>
                    <a:gd name="T33" fmla="*/ 76 h 212"/>
                    <a:gd name="T34" fmla="*/ 9 w 162"/>
                    <a:gd name="T35" fmla="*/ 41 h 212"/>
                    <a:gd name="T36" fmla="*/ 36 w 162"/>
                    <a:gd name="T37" fmla="*/ 63 h 212"/>
                    <a:gd name="T38" fmla="*/ 58 w 162"/>
                    <a:gd name="T39" fmla="*/ 11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212">
                      <a:moveTo>
                        <a:pt x="58" y="115"/>
                      </a:moveTo>
                      <a:cubicBezTo>
                        <a:pt x="90" y="103"/>
                        <a:pt x="90" y="103"/>
                        <a:pt x="87" y="70"/>
                      </a:cubicBezTo>
                      <a:cubicBezTo>
                        <a:pt x="75" y="70"/>
                        <a:pt x="62" y="73"/>
                        <a:pt x="52" y="68"/>
                      </a:cubicBezTo>
                      <a:cubicBezTo>
                        <a:pt x="41" y="63"/>
                        <a:pt x="39" y="51"/>
                        <a:pt x="54" y="45"/>
                      </a:cubicBezTo>
                      <a:cubicBezTo>
                        <a:pt x="69" y="38"/>
                        <a:pt x="83" y="30"/>
                        <a:pt x="93" y="14"/>
                      </a:cubicBezTo>
                      <a:cubicBezTo>
                        <a:pt x="102" y="0"/>
                        <a:pt x="117" y="6"/>
                        <a:pt x="129" y="12"/>
                      </a:cubicBezTo>
                      <a:cubicBezTo>
                        <a:pt x="146" y="20"/>
                        <a:pt x="162" y="30"/>
                        <a:pt x="156" y="51"/>
                      </a:cubicBezTo>
                      <a:cubicBezTo>
                        <a:pt x="151" y="69"/>
                        <a:pt x="142" y="85"/>
                        <a:pt x="135" y="103"/>
                      </a:cubicBezTo>
                      <a:cubicBezTo>
                        <a:pt x="148" y="123"/>
                        <a:pt x="145" y="128"/>
                        <a:pt x="120" y="135"/>
                      </a:cubicBezTo>
                      <a:cubicBezTo>
                        <a:pt x="105" y="139"/>
                        <a:pt x="90" y="143"/>
                        <a:pt x="75" y="150"/>
                      </a:cubicBezTo>
                      <a:cubicBezTo>
                        <a:pt x="71" y="151"/>
                        <a:pt x="67" y="159"/>
                        <a:pt x="67" y="164"/>
                      </a:cubicBezTo>
                      <a:cubicBezTo>
                        <a:pt x="65" y="175"/>
                        <a:pt x="67" y="186"/>
                        <a:pt x="65" y="196"/>
                      </a:cubicBezTo>
                      <a:cubicBezTo>
                        <a:pt x="63" y="202"/>
                        <a:pt x="57" y="209"/>
                        <a:pt x="51" y="210"/>
                      </a:cubicBezTo>
                      <a:cubicBezTo>
                        <a:pt x="46" y="212"/>
                        <a:pt x="37" y="206"/>
                        <a:pt x="34" y="201"/>
                      </a:cubicBezTo>
                      <a:cubicBezTo>
                        <a:pt x="27" y="190"/>
                        <a:pt x="21" y="177"/>
                        <a:pt x="18" y="163"/>
                      </a:cubicBezTo>
                      <a:cubicBezTo>
                        <a:pt x="11" y="135"/>
                        <a:pt x="6" y="106"/>
                        <a:pt x="0" y="78"/>
                      </a:cubicBezTo>
                      <a:cubicBezTo>
                        <a:pt x="0" y="77"/>
                        <a:pt x="0" y="76"/>
                        <a:pt x="0" y="76"/>
                      </a:cubicBezTo>
                      <a:cubicBezTo>
                        <a:pt x="3" y="64"/>
                        <a:pt x="6" y="53"/>
                        <a:pt x="9" y="41"/>
                      </a:cubicBezTo>
                      <a:cubicBezTo>
                        <a:pt x="18" y="48"/>
                        <a:pt x="31" y="53"/>
                        <a:pt x="36" y="63"/>
                      </a:cubicBezTo>
                      <a:cubicBezTo>
                        <a:pt x="46" y="79"/>
                        <a:pt x="51" y="97"/>
                        <a:pt x="5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8">
                  <a:extLst>
                    <a:ext uri="{FF2B5EF4-FFF2-40B4-BE49-F238E27FC236}">
                      <a16:creationId xmlns:a16="http://schemas.microsoft.com/office/drawing/2014/main" id="{950F7D14-E5DD-A5FE-D39C-505A18D3DED5}"/>
                    </a:ext>
                  </a:extLst>
                </p:cNvPr>
                <p:cNvSpPr>
                  <a:spLocks/>
                </p:cNvSpPr>
                <p:nvPr/>
              </p:nvSpPr>
              <p:spPr bwMode="auto">
                <a:xfrm>
                  <a:off x="2751580" y="2241818"/>
                  <a:ext cx="257416" cy="224119"/>
                </a:xfrm>
                <a:custGeom>
                  <a:avLst/>
                  <a:gdLst>
                    <a:gd name="T0" fmla="*/ 187 w 220"/>
                    <a:gd name="T1" fmla="*/ 84 h 192"/>
                    <a:gd name="T2" fmla="*/ 200 w 220"/>
                    <a:gd name="T3" fmla="*/ 83 h 192"/>
                    <a:gd name="T4" fmla="*/ 219 w 220"/>
                    <a:gd name="T5" fmla="*/ 102 h 192"/>
                    <a:gd name="T6" fmla="*/ 206 w 220"/>
                    <a:gd name="T7" fmla="*/ 124 h 192"/>
                    <a:gd name="T8" fmla="*/ 52 w 220"/>
                    <a:gd name="T9" fmla="*/ 185 h 192"/>
                    <a:gd name="T10" fmla="*/ 16 w 220"/>
                    <a:gd name="T11" fmla="*/ 180 h 192"/>
                    <a:gd name="T12" fmla="*/ 1 w 220"/>
                    <a:gd name="T13" fmla="*/ 152 h 192"/>
                    <a:gd name="T14" fmla="*/ 24 w 220"/>
                    <a:gd name="T15" fmla="*/ 138 h 192"/>
                    <a:gd name="T16" fmla="*/ 149 w 220"/>
                    <a:gd name="T17" fmla="*/ 100 h 192"/>
                    <a:gd name="T18" fmla="*/ 116 w 220"/>
                    <a:gd name="T19" fmla="*/ 59 h 192"/>
                    <a:gd name="T20" fmla="*/ 108 w 220"/>
                    <a:gd name="T21" fmla="*/ 14 h 192"/>
                    <a:gd name="T22" fmla="*/ 156 w 220"/>
                    <a:gd name="T23" fmla="*/ 17 h 192"/>
                    <a:gd name="T24" fmla="*/ 187 w 220"/>
                    <a:gd name="T25" fmla="*/ 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192">
                      <a:moveTo>
                        <a:pt x="187" y="84"/>
                      </a:moveTo>
                      <a:cubicBezTo>
                        <a:pt x="193" y="84"/>
                        <a:pt x="198" y="82"/>
                        <a:pt x="200" y="83"/>
                      </a:cubicBezTo>
                      <a:cubicBezTo>
                        <a:pt x="208" y="89"/>
                        <a:pt x="218" y="95"/>
                        <a:pt x="219" y="102"/>
                      </a:cubicBezTo>
                      <a:cubicBezTo>
                        <a:pt x="220" y="109"/>
                        <a:pt x="212" y="122"/>
                        <a:pt x="206" y="124"/>
                      </a:cubicBezTo>
                      <a:cubicBezTo>
                        <a:pt x="151" y="136"/>
                        <a:pt x="101" y="158"/>
                        <a:pt x="52" y="185"/>
                      </a:cubicBezTo>
                      <a:cubicBezTo>
                        <a:pt x="39" y="192"/>
                        <a:pt x="26" y="192"/>
                        <a:pt x="16" y="180"/>
                      </a:cubicBezTo>
                      <a:cubicBezTo>
                        <a:pt x="9" y="172"/>
                        <a:pt x="2" y="162"/>
                        <a:pt x="1" y="152"/>
                      </a:cubicBezTo>
                      <a:cubicBezTo>
                        <a:pt x="0" y="148"/>
                        <a:pt x="15" y="140"/>
                        <a:pt x="24" y="138"/>
                      </a:cubicBezTo>
                      <a:cubicBezTo>
                        <a:pt x="64" y="125"/>
                        <a:pt x="105" y="113"/>
                        <a:pt x="149" y="100"/>
                      </a:cubicBezTo>
                      <a:cubicBezTo>
                        <a:pt x="137" y="85"/>
                        <a:pt x="126" y="72"/>
                        <a:pt x="116" y="59"/>
                      </a:cubicBezTo>
                      <a:cubicBezTo>
                        <a:pt x="107" y="45"/>
                        <a:pt x="94" y="29"/>
                        <a:pt x="108" y="14"/>
                      </a:cubicBezTo>
                      <a:cubicBezTo>
                        <a:pt x="122" y="0"/>
                        <a:pt x="140" y="7"/>
                        <a:pt x="156" y="17"/>
                      </a:cubicBezTo>
                      <a:cubicBezTo>
                        <a:pt x="181" y="32"/>
                        <a:pt x="201" y="50"/>
                        <a:pt x="187"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9">
                  <a:extLst>
                    <a:ext uri="{FF2B5EF4-FFF2-40B4-BE49-F238E27FC236}">
                      <a16:creationId xmlns:a16="http://schemas.microsoft.com/office/drawing/2014/main" id="{6912B181-3CF9-277D-2E20-019341E8E4AF}"/>
                    </a:ext>
                  </a:extLst>
                </p:cNvPr>
                <p:cNvSpPr>
                  <a:spLocks/>
                </p:cNvSpPr>
                <p:nvPr/>
              </p:nvSpPr>
              <p:spPr bwMode="auto">
                <a:xfrm>
                  <a:off x="3139623" y="2750244"/>
                  <a:ext cx="160085" cy="133190"/>
                </a:xfrm>
                <a:custGeom>
                  <a:avLst/>
                  <a:gdLst>
                    <a:gd name="T0" fmla="*/ 49 w 137"/>
                    <a:gd name="T1" fmla="*/ 5 h 114"/>
                    <a:gd name="T2" fmla="*/ 117 w 137"/>
                    <a:gd name="T3" fmla="*/ 48 h 114"/>
                    <a:gd name="T4" fmla="*/ 120 w 137"/>
                    <a:gd name="T5" fmla="*/ 99 h 114"/>
                    <a:gd name="T6" fmla="*/ 83 w 137"/>
                    <a:gd name="T7" fmla="*/ 102 h 114"/>
                    <a:gd name="T8" fmla="*/ 8 w 137"/>
                    <a:gd name="T9" fmla="*/ 14 h 114"/>
                    <a:gd name="T10" fmla="*/ 18 w 137"/>
                    <a:gd name="T11" fmla="*/ 0 h 114"/>
                    <a:gd name="T12" fmla="*/ 49 w 137"/>
                    <a:gd name="T13" fmla="*/ 5 h 114"/>
                    <a:gd name="T14" fmla="*/ 49 w 137"/>
                    <a:gd name="T15" fmla="*/ 5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7" h="114">
                      <a:moveTo>
                        <a:pt x="49" y="5"/>
                      </a:moveTo>
                      <a:cubicBezTo>
                        <a:pt x="71" y="19"/>
                        <a:pt x="95" y="32"/>
                        <a:pt x="117" y="48"/>
                      </a:cubicBezTo>
                      <a:cubicBezTo>
                        <a:pt x="137" y="63"/>
                        <a:pt x="137" y="81"/>
                        <a:pt x="120" y="99"/>
                      </a:cubicBezTo>
                      <a:cubicBezTo>
                        <a:pt x="109" y="112"/>
                        <a:pt x="95" y="114"/>
                        <a:pt x="83" y="102"/>
                      </a:cubicBezTo>
                      <a:cubicBezTo>
                        <a:pt x="57" y="74"/>
                        <a:pt x="33" y="44"/>
                        <a:pt x="8" y="14"/>
                      </a:cubicBezTo>
                      <a:cubicBezTo>
                        <a:pt x="0" y="4"/>
                        <a:pt x="9" y="0"/>
                        <a:pt x="18" y="0"/>
                      </a:cubicBezTo>
                      <a:cubicBezTo>
                        <a:pt x="29" y="1"/>
                        <a:pt x="39" y="4"/>
                        <a:pt x="49" y="5"/>
                      </a:cubicBezTo>
                      <a:cubicBezTo>
                        <a:pt x="49" y="5"/>
                        <a:pt x="49" y="5"/>
                        <a:pt x="4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1">
                  <a:extLst>
                    <a:ext uri="{FF2B5EF4-FFF2-40B4-BE49-F238E27FC236}">
                      <a16:creationId xmlns:a16="http://schemas.microsoft.com/office/drawing/2014/main" id="{D54B3B3F-1135-DB34-527D-EB31EE39D761}"/>
                    </a:ext>
                  </a:extLst>
                </p:cNvPr>
                <p:cNvSpPr>
                  <a:spLocks/>
                </p:cNvSpPr>
                <p:nvPr/>
              </p:nvSpPr>
              <p:spPr bwMode="auto">
                <a:xfrm>
                  <a:off x="2806648" y="2494109"/>
                  <a:ext cx="167768" cy="89648"/>
                </a:xfrm>
                <a:custGeom>
                  <a:avLst/>
                  <a:gdLst>
                    <a:gd name="T0" fmla="*/ 124 w 144"/>
                    <a:gd name="T1" fmla="*/ 0 h 77"/>
                    <a:gd name="T2" fmla="*/ 144 w 144"/>
                    <a:gd name="T3" fmla="*/ 21 h 77"/>
                    <a:gd name="T4" fmla="*/ 127 w 144"/>
                    <a:gd name="T5" fmla="*/ 36 h 77"/>
                    <a:gd name="T6" fmla="*/ 53 w 144"/>
                    <a:gd name="T7" fmla="*/ 71 h 77"/>
                    <a:gd name="T8" fmla="*/ 19 w 144"/>
                    <a:gd name="T9" fmla="*/ 76 h 77"/>
                    <a:gd name="T10" fmla="*/ 2 w 144"/>
                    <a:gd name="T11" fmla="*/ 59 h 77"/>
                    <a:gd name="T12" fmla="*/ 9 w 144"/>
                    <a:gd name="T13" fmla="*/ 41 h 77"/>
                    <a:gd name="T14" fmla="*/ 124 w 144"/>
                    <a:gd name="T15" fmla="*/ 0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77">
                      <a:moveTo>
                        <a:pt x="124" y="0"/>
                      </a:moveTo>
                      <a:cubicBezTo>
                        <a:pt x="130" y="7"/>
                        <a:pt x="137" y="14"/>
                        <a:pt x="144" y="21"/>
                      </a:cubicBezTo>
                      <a:cubicBezTo>
                        <a:pt x="138" y="26"/>
                        <a:pt x="133" y="33"/>
                        <a:pt x="127" y="36"/>
                      </a:cubicBezTo>
                      <a:cubicBezTo>
                        <a:pt x="103" y="49"/>
                        <a:pt x="78" y="61"/>
                        <a:pt x="53" y="71"/>
                      </a:cubicBezTo>
                      <a:cubicBezTo>
                        <a:pt x="42" y="75"/>
                        <a:pt x="30" y="77"/>
                        <a:pt x="19" y="76"/>
                      </a:cubicBezTo>
                      <a:cubicBezTo>
                        <a:pt x="12" y="75"/>
                        <a:pt x="5" y="66"/>
                        <a:pt x="2" y="59"/>
                      </a:cubicBezTo>
                      <a:cubicBezTo>
                        <a:pt x="0" y="54"/>
                        <a:pt x="5" y="42"/>
                        <a:pt x="9" y="41"/>
                      </a:cubicBezTo>
                      <a:cubicBezTo>
                        <a:pt x="46" y="27"/>
                        <a:pt x="83" y="14"/>
                        <a:pt x="1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22">
                  <a:extLst>
                    <a:ext uri="{FF2B5EF4-FFF2-40B4-BE49-F238E27FC236}">
                      <a16:creationId xmlns:a16="http://schemas.microsoft.com/office/drawing/2014/main" id="{F7F51F12-3FEA-9E0A-C696-33AB474A2AD4}"/>
                    </a:ext>
                  </a:extLst>
                </p:cNvPr>
                <p:cNvSpPr>
                  <a:spLocks/>
                </p:cNvSpPr>
                <p:nvPr/>
              </p:nvSpPr>
              <p:spPr bwMode="auto">
                <a:xfrm>
                  <a:off x="2842507" y="2421112"/>
                  <a:ext cx="128067" cy="80682"/>
                </a:xfrm>
                <a:custGeom>
                  <a:avLst/>
                  <a:gdLst>
                    <a:gd name="T0" fmla="*/ 17 w 110"/>
                    <a:gd name="T1" fmla="*/ 69 h 69"/>
                    <a:gd name="T2" fmla="*/ 1 w 110"/>
                    <a:gd name="T3" fmla="*/ 51 h 69"/>
                    <a:gd name="T4" fmla="*/ 12 w 110"/>
                    <a:gd name="T5" fmla="*/ 29 h 69"/>
                    <a:gd name="T6" fmla="*/ 73 w 110"/>
                    <a:gd name="T7" fmla="*/ 5 h 69"/>
                    <a:gd name="T8" fmla="*/ 104 w 110"/>
                    <a:gd name="T9" fmla="*/ 20 h 69"/>
                    <a:gd name="T10" fmla="*/ 88 w 110"/>
                    <a:gd name="T11" fmla="*/ 42 h 69"/>
                    <a:gd name="T12" fmla="*/ 17 w 110"/>
                    <a:gd name="T13" fmla="*/ 69 h 69"/>
                  </a:gdLst>
                  <a:ahLst/>
                  <a:cxnLst>
                    <a:cxn ang="0">
                      <a:pos x="T0" y="T1"/>
                    </a:cxn>
                    <a:cxn ang="0">
                      <a:pos x="T2" y="T3"/>
                    </a:cxn>
                    <a:cxn ang="0">
                      <a:pos x="T4" y="T5"/>
                    </a:cxn>
                    <a:cxn ang="0">
                      <a:pos x="T6" y="T7"/>
                    </a:cxn>
                    <a:cxn ang="0">
                      <a:pos x="T8" y="T9"/>
                    </a:cxn>
                    <a:cxn ang="0">
                      <a:pos x="T10" y="T11"/>
                    </a:cxn>
                    <a:cxn ang="0">
                      <a:pos x="T12" y="T13"/>
                    </a:cxn>
                  </a:cxnLst>
                  <a:rect l="0" t="0" r="r" b="b"/>
                  <a:pathLst>
                    <a:path w="110" h="69">
                      <a:moveTo>
                        <a:pt x="17" y="69"/>
                      </a:moveTo>
                      <a:cubicBezTo>
                        <a:pt x="12" y="63"/>
                        <a:pt x="2" y="57"/>
                        <a:pt x="1" y="51"/>
                      </a:cubicBezTo>
                      <a:cubicBezTo>
                        <a:pt x="0" y="44"/>
                        <a:pt x="6" y="32"/>
                        <a:pt x="12" y="29"/>
                      </a:cubicBezTo>
                      <a:cubicBezTo>
                        <a:pt x="32" y="19"/>
                        <a:pt x="53" y="13"/>
                        <a:pt x="73" y="5"/>
                      </a:cubicBezTo>
                      <a:cubicBezTo>
                        <a:pt x="88" y="0"/>
                        <a:pt x="99" y="7"/>
                        <a:pt x="104" y="20"/>
                      </a:cubicBezTo>
                      <a:cubicBezTo>
                        <a:pt x="110" y="34"/>
                        <a:pt x="97" y="38"/>
                        <a:pt x="88" y="42"/>
                      </a:cubicBezTo>
                      <a:cubicBezTo>
                        <a:pt x="66" y="51"/>
                        <a:pt x="43" y="59"/>
                        <a:pt x="17"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spTree>
    <p:extLst>
      <p:ext uri="{BB962C8B-B14F-4D97-AF65-F5344CB8AC3E}">
        <p14:creationId xmlns:p14="http://schemas.microsoft.com/office/powerpoint/2010/main" val="4116126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a:extLst>
              <a:ext uri="{FF2B5EF4-FFF2-40B4-BE49-F238E27FC236}">
                <a16:creationId xmlns:a16="http://schemas.microsoft.com/office/drawing/2014/main" id="{214B54C9-C42F-4E00-800D-DE89F2400949}"/>
              </a:ext>
            </a:extLst>
          </p:cNvPr>
          <p:cNvGrpSpPr/>
          <p:nvPr/>
        </p:nvGrpSpPr>
        <p:grpSpPr>
          <a:xfrm>
            <a:off x="998358" y="480173"/>
            <a:ext cx="2051694" cy="635137"/>
            <a:chOff x="985019" y="837506"/>
            <a:chExt cx="2808312" cy="635302"/>
          </a:xfrm>
        </p:grpSpPr>
        <p:grpSp>
          <p:nvGrpSpPr>
            <p:cNvPr id="29" name="组合 28">
              <a:extLst>
                <a:ext uri="{FF2B5EF4-FFF2-40B4-BE49-F238E27FC236}">
                  <a16:creationId xmlns:a16="http://schemas.microsoft.com/office/drawing/2014/main" id="{72DBD1DE-B0E0-4586-B33E-70623CA42A0B}"/>
                </a:ext>
              </a:extLst>
            </p:cNvPr>
            <p:cNvGrpSpPr/>
            <p:nvPr/>
          </p:nvGrpSpPr>
          <p:grpSpPr>
            <a:xfrm>
              <a:off x="985020" y="837506"/>
              <a:ext cx="2808311" cy="635302"/>
              <a:chOff x="2078615" y="1943100"/>
              <a:chExt cx="3993576" cy="779318"/>
            </a:xfrm>
          </p:grpSpPr>
          <p:sp>
            <p:nvSpPr>
              <p:cNvPr id="31" name="任意多边形 129">
                <a:extLst>
                  <a:ext uri="{FF2B5EF4-FFF2-40B4-BE49-F238E27FC236}">
                    <a16:creationId xmlns:a16="http://schemas.microsoft.com/office/drawing/2014/main" id="{AB6B53B8-38E2-4681-BFAE-92694824FB2B}"/>
                  </a:ext>
                </a:extLst>
              </p:cNvPr>
              <p:cNvSpPr/>
              <p:nvPr/>
            </p:nvSpPr>
            <p:spPr>
              <a:xfrm>
                <a:off x="2078615" y="1943100"/>
                <a:ext cx="3993576" cy="779318"/>
              </a:xfrm>
              <a:custGeom>
                <a:avLst/>
                <a:gdLst>
                  <a:gd name="connsiteX0" fmla="*/ 313459 w 3993576"/>
                  <a:gd name="connsiteY0" fmla="*/ 0 h 779318"/>
                  <a:gd name="connsiteX1" fmla="*/ 342467 w 3993576"/>
                  <a:gd name="connsiteY1" fmla="*/ 3635 h 779318"/>
                  <a:gd name="connsiteX2" fmla="*/ 342467 w 3993576"/>
                  <a:gd name="connsiteY2" fmla="*/ 0 h 779318"/>
                  <a:gd name="connsiteX3" fmla="*/ 3680117 w 3993576"/>
                  <a:gd name="connsiteY3" fmla="*/ 0 h 779318"/>
                  <a:gd name="connsiteX4" fmla="*/ 3680835 w 3993576"/>
                  <a:gd name="connsiteY4" fmla="*/ 0 h 779318"/>
                  <a:gd name="connsiteX5" fmla="*/ 3680835 w 3993576"/>
                  <a:gd name="connsiteY5" fmla="*/ 90 h 779318"/>
                  <a:gd name="connsiteX6" fmla="*/ 3743290 w 3993576"/>
                  <a:gd name="connsiteY6" fmla="*/ 7917 h 779318"/>
                  <a:gd name="connsiteX7" fmla="*/ 3993576 w 3993576"/>
                  <a:gd name="connsiteY7" fmla="*/ 389659 h 779318"/>
                  <a:gd name="connsiteX8" fmla="*/ 3743290 w 3993576"/>
                  <a:gd name="connsiteY8" fmla="*/ 771402 h 779318"/>
                  <a:gd name="connsiteX9" fmla="*/ 3680835 w 3993576"/>
                  <a:gd name="connsiteY9" fmla="*/ 779228 h 779318"/>
                  <a:gd name="connsiteX10" fmla="*/ 3680835 w 3993576"/>
                  <a:gd name="connsiteY10" fmla="*/ 779318 h 779318"/>
                  <a:gd name="connsiteX11" fmla="*/ 3680117 w 3993576"/>
                  <a:gd name="connsiteY11" fmla="*/ 779318 h 779318"/>
                  <a:gd name="connsiteX12" fmla="*/ 342467 w 3993576"/>
                  <a:gd name="connsiteY12" fmla="*/ 779318 h 779318"/>
                  <a:gd name="connsiteX13" fmla="*/ 342467 w 3993576"/>
                  <a:gd name="connsiteY13" fmla="*/ 775683 h 779318"/>
                  <a:gd name="connsiteX14" fmla="*/ 313459 w 3993576"/>
                  <a:gd name="connsiteY14" fmla="*/ 779318 h 779318"/>
                  <a:gd name="connsiteX15" fmla="*/ 0 w 3993576"/>
                  <a:gd name="connsiteY15" fmla="*/ 389659 h 779318"/>
                  <a:gd name="connsiteX16" fmla="*/ 313459 w 3993576"/>
                  <a:gd name="connsiteY16" fmla="*/ 0 h 77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93576" h="779318">
                    <a:moveTo>
                      <a:pt x="313459" y="0"/>
                    </a:moveTo>
                    <a:lnTo>
                      <a:pt x="342467" y="3635"/>
                    </a:lnTo>
                    <a:lnTo>
                      <a:pt x="342467" y="0"/>
                    </a:lnTo>
                    <a:lnTo>
                      <a:pt x="3680117" y="0"/>
                    </a:lnTo>
                    <a:lnTo>
                      <a:pt x="3680835" y="0"/>
                    </a:lnTo>
                    <a:lnTo>
                      <a:pt x="3680835" y="90"/>
                    </a:lnTo>
                    <a:lnTo>
                      <a:pt x="3743290" y="7917"/>
                    </a:lnTo>
                    <a:cubicBezTo>
                      <a:pt x="3886128" y="44251"/>
                      <a:pt x="3993576" y="201357"/>
                      <a:pt x="3993576" y="389659"/>
                    </a:cubicBezTo>
                    <a:cubicBezTo>
                      <a:pt x="3993576" y="577962"/>
                      <a:pt x="3886128" y="735067"/>
                      <a:pt x="3743290" y="771402"/>
                    </a:cubicBezTo>
                    <a:lnTo>
                      <a:pt x="3680835" y="779228"/>
                    </a:lnTo>
                    <a:lnTo>
                      <a:pt x="3680835" y="779318"/>
                    </a:lnTo>
                    <a:lnTo>
                      <a:pt x="3680117" y="779318"/>
                    </a:lnTo>
                    <a:lnTo>
                      <a:pt x="342467" y="779318"/>
                    </a:lnTo>
                    <a:lnTo>
                      <a:pt x="342467" y="775683"/>
                    </a:lnTo>
                    <a:lnTo>
                      <a:pt x="313459" y="779318"/>
                    </a:lnTo>
                    <a:cubicBezTo>
                      <a:pt x="140340" y="779318"/>
                      <a:pt x="0" y="604862"/>
                      <a:pt x="0" y="389659"/>
                    </a:cubicBezTo>
                    <a:cubicBezTo>
                      <a:pt x="0" y="174456"/>
                      <a:pt x="140340" y="0"/>
                      <a:pt x="313459" y="0"/>
                    </a:cubicBezTo>
                    <a:close/>
                  </a:path>
                </a:pathLst>
              </a:custGeom>
              <a:gradFill flip="none" rotWithShape="1">
                <a:gsLst>
                  <a:gs pos="28000">
                    <a:schemeClr val="accent1">
                      <a:lumMod val="5000"/>
                      <a:lumOff val="95000"/>
                    </a:schemeClr>
                  </a:gs>
                  <a:gs pos="85000">
                    <a:schemeClr val="bg1">
                      <a:lumMod val="85000"/>
                    </a:schemeClr>
                  </a:gs>
                  <a:gs pos="100000">
                    <a:schemeClr val="bg1">
                      <a:lumMod val="75000"/>
                    </a:schemeClr>
                  </a:gs>
                </a:gsLst>
                <a:lin ang="8100000" scaled="1"/>
                <a:tileRect/>
              </a:gradFill>
              <a:ln>
                <a:noFill/>
              </a:ln>
              <a:effectLst>
                <a:outerShdw blurRad="1270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32" name="任意多边形 130">
                <a:extLst>
                  <a:ext uri="{FF2B5EF4-FFF2-40B4-BE49-F238E27FC236}">
                    <a16:creationId xmlns:a16="http://schemas.microsoft.com/office/drawing/2014/main" id="{637D179E-FAA2-4714-AAB5-5E676AFCC391}"/>
                  </a:ext>
                </a:extLst>
              </p:cNvPr>
              <p:cNvSpPr/>
              <p:nvPr/>
            </p:nvSpPr>
            <p:spPr>
              <a:xfrm>
                <a:off x="2107622" y="1995054"/>
                <a:ext cx="3935560" cy="675411"/>
              </a:xfrm>
              <a:custGeom>
                <a:avLst/>
                <a:gdLst>
                  <a:gd name="connsiteX0" fmla="*/ 268867 w 3935560"/>
                  <a:gd name="connsiteY0" fmla="*/ 0 h 675411"/>
                  <a:gd name="connsiteX1" fmla="*/ 3653273 w 3935560"/>
                  <a:gd name="connsiteY1" fmla="*/ 0 h 675411"/>
                  <a:gd name="connsiteX2" fmla="*/ 3653273 w 3935560"/>
                  <a:gd name="connsiteY2" fmla="*/ 260 h 675411"/>
                  <a:gd name="connsiteX3" fmla="*/ 3708436 w 3935560"/>
                  <a:gd name="connsiteY3" fmla="*/ 6862 h 675411"/>
                  <a:gd name="connsiteX4" fmla="*/ 3935560 w 3935560"/>
                  <a:gd name="connsiteY4" fmla="*/ 337706 h 675411"/>
                  <a:gd name="connsiteX5" fmla="*/ 3708436 w 3935560"/>
                  <a:gd name="connsiteY5" fmla="*/ 668550 h 675411"/>
                  <a:gd name="connsiteX6" fmla="*/ 3653273 w 3935560"/>
                  <a:gd name="connsiteY6" fmla="*/ 675152 h 675411"/>
                  <a:gd name="connsiteX7" fmla="*/ 3653273 w 3935560"/>
                  <a:gd name="connsiteY7" fmla="*/ 675409 h 675411"/>
                  <a:gd name="connsiteX8" fmla="*/ 3651126 w 3935560"/>
                  <a:gd name="connsiteY8" fmla="*/ 675409 h 675411"/>
                  <a:gd name="connsiteX9" fmla="*/ 3651109 w 3935560"/>
                  <a:gd name="connsiteY9" fmla="*/ 675411 h 675411"/>
                  <a:gd name="connsiteX10" fmla="*/ 3651093 w 3935560"/>
                  <a:gd name="connsiteY10" fmla="*/ 675409 h 675411"/>
                  <a:gd name="connsiteX11" fmla="*/ 284468 w 3935560"/>
                  <a:gd name="connsiteY11" fmla="*/ 675409 h 675411"/>
                  <a:gd name="connsiteX12" fmla="*/ 284451 w 3935560"/>
                  <a:gd name="connsiteY12" fmla="*/ 675411 h 675411"/>
                  <a:gd name="connsiteX13" fmla="*/ 284435 w 3935560"/>
                  <a:gd name="connsiteY13" fmla="*/ 675409 h 675411"/>
                  <a:gd name="connsiteX14" fmla="*/ 268867 w 3935560"/>
                  <a:gd name="connsiteY14" fmla="*/ 675409 h 675411"/>
                  <a:gd name="connsiteX15" fmla="*/ 268867 w 3935560"/>
                  <a:gd name="connsiteY15" fmla="*/ 673546 h 675411"/>
                  <a:gd name="connsiteX16" fmla="*/ 227124 w 3935560"/>
                  <a:gd name="connsiteY16" fmla="*/ 668550 h 675411"/>
                  <a:gd name="connsiteX17" fmla="*/ 0 w 3935560"/>
                  <a:gd name="connsiteY17" fmla="*/ 337706 h 675411"/>
                  <a:gd name="connsiteX18" fmla="*/ 227124 w 3935560"/>
                  <a:gd name="connsiteY18" fmla="*/ 6862 h 675411"/>
                  <a:gd name="connsiteX19" fmla="*/ 268867 w 3935560"/>
                  <a:gd name="connsiteY19" fmla="*/ 1866 h 67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35560" h="675411">
                    <a:moveTo>
                      <a:pt x="268867" y="0"/>
                    </a:moveTo>
                    <a:lnTo>
                      <a:pt x="3653273" y="0"/>
                    </a:lnTo>
                    <a:lnTo>
                      <a:pt x="3653273" y="260"/>
                    </a:lnTo>
                    <a:lnTo>
                      <a:pt x="3708436" y="6862"/>
                    </a:lnTo>
                    <a:cubicBezTo>
                      <a:pt x="3838056" y="38352"/>
                      <a:pt x="3935560" y="174511"/>
                      <a:pt x="3935560" y="337706"/>
                    </a:cubicBezTo>
                    <a:cubicBezTo>
                      <a:pt x="3935560" y="500902"/>
                      <a:pt x="3838056" y="637060"/>
                      <a:pt x="3708436" y="668550"/>
                    </a:cubicBezTo>
                    <a:lnTo>
                      <a:pt x="3653273" y="675152"/>
                    </a:lnTo>
                    <a:lnTo>
                      <a:pt x="3653273" y="675409"/>
                    </a:lnTo>
                    <a:lnTo>
                      <a:pt x="3651126" y="675409"/>
                    </a:lnTo>
                    <a:lnTo>
                      <a:pt x="3651109" y="675411"/>
                    </a:lnTo>
                    <a:lnTo>
                      <a:pt x="3651093" y="675409"/>
                    </a:lnTo>
                    <a:lnTo>
                      <a:pt x="284468" y="675409"/>
                    </a:lnTo>
                    <a:lnTo>
                      <a:pt x="284451" y="675411"/>
                    </a:lnTo>
                    <a:lnTo>
                      <a:pt x="284435" y="675409"/>
                    </a:lnTo>
                    <a:lnTo>
                      <a:pt x="268867" y="675409"/>
                    </a:lnTo>
                    <a:lnTo>
                      <a:pt x="268867" y="673546"/>
                    </a:lnTo>
                    <a:lnTo>
                      <a:pt x="227124" y="668550"/>
                    </a:lnTo>
                    <a:cubicBezTo>
                      <a:pt x="97505" y="637060"/>
                      <a:pt x="0" y="500902"/>
                      <a:pt x="0" y="337706"/>
                    </a:cubicBezTo>
                    <a:cubicBezTo>
                      <a:pt x="0" y="174511"/>
                      <a:pt x="97505" y="38352"/>
                      <a:pt x="227124" y="6862"/>
                    </a:cubicBezTo>
                    <a:lnTo>
                      <a:pt x="268867" y="1866"/>
                    </a:lnTo>
                    <a:close/>
                  </a:path>
                </a:pathLst>
              </a:custGeom>
              <a:gradFill flip="none" rotWithShape="1">
                <a:gsLst>
                  <a:gs pos="28000">
                    <a:schemeClr val="accent1">
                      <a:lumMod val="5000"/>
                      <a:lumOff val="95000"/>
                    </a:schemeClr>
                  </a:gs>
                  <a:gs pos="85000">
                    <a:schemeClr val="bg1">
                      <a:lumMod val="85000"/>
                    </a:schemeClr>
                  </a:gs>
                  <a:gs pos="100000">
                    <a:schemeClr val="bg1">
                      <a:lumMod val="7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grpSp>
        <p:sp>
          <p:nvSpPr>
            <p:cNvPr id="30" name="文本框 29">
              <a:extLst>
                <a:ext uri="{FF2B5EF4-FFF2-40B4-BE49-F238E27FC236}">
                  <a16:creationId xmlns:a16="http://schemas.microsoft.com/office/drawing/2014/main" id="{8C0B24BC-239E-4A20-AE67-FC703B1D2197}"/>
                </a:ext>
              </a:extLst>
            </p:cNvPr>
            <p:cNvSpPr txBox="1"/>
            <p:nvPr/>
          </p:nvSpPr>
          <p:spPr>
            <a:xfrm>
              <a:off x="985019" y="879859"/>
              <a:ext cx="2491882" cy="584775"/>
            </a:xfrm>
            <a:prstGeom prst="rect">
              <a:avLst/>
            </a:prstGeom>
            <a:noFill/>
          </p:spPr>
          <p:txBody>
            <a:bodyPr wrap="square" rtlCol="0">
              <a:spAutoFit/>
            </a:bodyPr>
            <a:lstStyle/>
            <a:p>
              <a:pPr algn="ctr"/>
              <a:r>
                <a:rPr lang="zh-CN" altLang="en-US" sz="3199" b="1" dirty="0">
                  <a:solidFill>
                    <a:srgbClr val="0070C0"/>
                  </a:solidFill>
                  <a:latin typeface="微软雅黑" panose="020B0503020204020204" pitchFamily="34" charset="-122"/>
                  <a:ea typeface="微软雅黑" panose="020B0503020204020204" pitchFamily="34" charset="-122"/>
                </a:rPr>
                <a:t>教学内容</a:t>
              </a:r>
            </a:p>
          </p:txBody>
        </p:sp>
      </p:grpSp>
      <p:sp>
        <p:nvSpPr>
          <p:cNvPr id="34" name="Text Box 17">
            <a:extLst>
              <a:ext uri="{FF2B5EF4-FFF2-40B4-BE49-F238E27FC236}">
                <a16:creationId xmlns:a16="http://schemas.microsoft.com/office/drawing/2014/main" id="{3B9C528F-0391-48BF-84A6-D530CF98DEB1}"/>
              </a:ext>
            </a:extLst>
          </p:cNvPr>
          <p:cNvSpPr txBox="1">
            <a:spLocks noChangeArrowheads="1"/>
          </p:cNvSpPr>
          <p:nvPr/>
        </p:nvSpPr>
        <p:spPr bwMode="auto">
          <a:xfrm>
            <a:off x="793749" y="1869577"/>
            <a:ext cx="3675908" cy="3864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nSpc>
                <a:spcPct val="110000"/>
              </a:lnSpc>
            </a:pPr>
            <a:r>
              <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hlinkClick r:id="rId3" action="ppaction://hlinkpres?slideindex=1&amp;slidetitle=">
                  <a:extLst>
                    <a:ext uri="{A12FA001-AC4F-418D-AE19-62706E023703}">
                      <ahyp:hlinkClr xmlns:ahyp="http://schemas.microsoft.com/office/drawing/2018/hyperlinkcolor" val="tx"/>
                    </a:ext>
                  </a:extLst>
                </a:hlinkClick>
              </a:rPr>
              <a:t>一  操作系统引论</a:t>
            </a:r>
            <a:endPar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endParaRPr>
          </a:p>
          <a:p>
            <a:pPr>
              <a:lnSpc>
                <a:spcPct val="110000"/>
              </a:lnSpc>
            </a:pPr>
            <a:r>
              <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hlinkClick r:id="rId4" action="ppaction://hlinkpres?slideindex=1&amp;slidetitle=">
                  <a:extLst>
                    <a:ext uri="{A12FA001-AC4F-418D-AE19-62706E023703}">
                      <ahyp:hlinkClr xmlns:ahyp="http://schemas.microsoft.com/office/drawing/2018/hyperlinkcolor" val="tx"/>
                    </a:ext>
                  </a:extLst>
                </a:hlinkClick>
              </a:rPr>
              <a:t>二  进程的描述与控制</a:t>
            </a:r>
            <a:endPar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endParaRPr>
          </a:p>
          <a:p>
            <a:pPr>
              <a:lnSpc>
                <a:spcPct val="110000"/>
              </a:lnSpc>
            </a:pPr>
            <a:r>
              <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hlinkClick r:id="rId5" action="ppaction://hlinkpres?slideindex=1&amp;slidetitle=">
                  <a:extLst>
                    <a:ext uri="{A12FA001-AC4F-418D-AE19-62706E023703}">
                      <ahyp:hlinkClr xmlns:ahyp="http://schemas.microsoft.com/office/drawing/2018/hyperlinkcolor" val="tx"/>
                    </a:ext>
                  </a:extLst>
                </a:hlinkClick>
              </a:rPr>
              <a:t>三  处理机调度与死锁</a:t>
            </a:r>
            <a:endPar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endParaRPr>
          </a:p>
          <a:p>
            <a:pPr>
              <a:lnSpc>
                <a:spcPct val="110000"/>
              </a:lnSpc>
            </a:pPr>
            <a:r>
              <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hlinkClick r:id="rId6" action="ppaction://hlinkpres?slideindex=1&amp;slidetitle=">
                  <a:extLst>
                    <a:ext uri="{A12FA001-AC4F-418D-AE19-62706E023703}">
                      <ahyp:hlinkClr xmlns:ahyp="http://schemas.microsoft.com/office/drawing/2018/hyperlinkcolor" val="tx"/>
                    </a:ext>
                  </a:extLst>
                </a:hlinkClick>
              </a:rPr>
              <a:t>四  存储器管理</a:t>
            </a:r>
            <a:endPar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endParaRPr>
          </a:p>
          <a:p>
            <a:pPr>
              <a:lnSpc>
                <a:spcPct val="110000"/>
              </a:lnSpc>
            </a:pPr>
            <a:r>
              <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hlinkClick r:id="rId7" action="ppaction://hlinkpres?slideindex=1&amp;slidetitle=">
                  <a:extLst>
                    <a:ext uri="{A12FA001-AC4F-418D-AE19-62706E023703}">
                      <ahyp:hlinkClr xmlns:ahyp="http://schemas.microsoft.com/office/drawing/2018/hyperlinkcolor" val="tx"/>
                    </a:ext>
                  </a:extLst>
                </a:hlinkClick>
              </a:rPr>
              <a:t>五  虚拟存储器</a:t>
            </a:r>
            <a:endPar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endParaRPr>
          </a:p>
          <a:p>
            <a:pPr>
              <a:lnSpc>
                <a:spcPct val="110000"/>
              </a:lnSpc>
            </a:pPr>
            <a:r>
              <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hlinkClick r:id="rId8" action="ppaction://hlinkpres?slideindex=1&amp;slidetitle=">
                  <a:extLst>
                    <a:ext uri="{A12FA001-AC4F-418D-AE19-62706E023703}">
                      <ahyp:hlinkClr xmlns:ahyp="http://schemas.microsoft.com/office/drawing/2018/hyperlinkcolor" val="tx"/>
                    </a:ext>
                  </a:extLst>
                </a:hlinkClick>
              </a:rPr>
              <a:t>六  输入输出系统</a:t>
            </a:r>
            <a:endPar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endParaRPr>
          </a:p>
          <a:p>
            <a:pPr>
              <a:lnSpc>
                <a:spcPct val="110000"/>
              </a:lnSpc>
            </a:pPr>
            <a:r>
              <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hlinkClick r:id="rId9" action="ppaction://hlinkpres?slideindex=1&amp;slidetitle=">
                  <a:extLst>
                    <a:ext uri="{A12FA001-AC4F-418D-AE19-62706E023703}">
                      <ahyp:hlinkClr xmlns:ahyp="http://schemas.microsoft.com/office/drawing/2018/hyperlinkcolor" val="tx"/>
                    </a:ext>
                  </a:extLst>
                </a:hlinkClick>
              </a:rPr>
              <a:t>七  文件管理</a:t>
            </a:r>
            <a:endPar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endParaRPr>
          </a:p>
          <a:p>
            <a:pPr>
              <a:lnSpc>
                <a:spcPct val="110000"/>
              </a:lnSpc>
            </a:pPr>
            <a:r>
              <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hlinkClick r:id="rId10" action="ppaction://hlinkpres?slideindex=1&amp;slidetitle=">
                  <a:extLst>
                    <a:ext uri="{A12FA001-AC4F-418D-AE19-62706E023703}">
                      <ahyp:hlinkClr xmlns:ahyp="http://schemas.microsoft.com/office/drawing/2018/hyperlinkcolor" val="tx"/>
                    </a:ext>
                  </a:extLst>
                </a:hlinkClick>
              </a:rPr>
              <a:t>八  磁盘存储器的管理</a:t>
            </a:r>
            <a:endParaRPr lang="zh-CN" altLang="en-US" sz="2799" b="1" dirty="0">
              <a:solidFill>
                <a:schemeClr val="accent2">
                  <a:lumMod val="40000"/>
                  <a:lumOff val="60000"/>
                </a:schemeClr>
              </a:solidFill>
              <a:latin typeface="华文新魏" panose="02010800040101010101" pitchFamily="2" charset="-122"/>
              <a:ea typeface="华文新魏" panose="02010800040101010101" pitchFamily="2" charset="-122"/>
            </a:endParaRPr>
          </a:p>
        </p:txBody>
      </p:sp>
      <p:pic>
        <p:nvPicPr>
          <p:cNvPr id="3" name="图片 2">
            <a:extLst>
              <a:ext uri="{FF2B5EF4-FFF2-40B4-BE49-F238E27FC236}">
                <a16:creationId xmlns:a16="http://schemas.microsoft.com/office/drawing/2014/main" id="{F1975541-8EA2-44EE-A1E5-A991B7972F2F}"/>
              </a:ext>
            </a:extLst>
          </p:cNvPr>
          <p:cNvPicPr>
            <a:picLocks noChangeAspect="1"/>
          </p:cNvPicPr>
          <p:nvPr/>
        </p:nvPicPr>
        <p:blipFill rotWithShape="1">
          <a:blip r:embed="rId11">
            <a:clrChange>
              <a:clrFrom>
                <a:srgbClr val="FFFFFF"/>
              </a:clrFrom>
              <a:clrTo>
                <a:srgbClr val="FFFFFF">
                  <a:alpha val="0"/>
                </a:srgbClr>
              </a:clrTo>
            </a:clrChange>
          </a:blip>
          <a:srcRect l="28439" t="6961" r="21251" b="57348"/>
          <a:stretch/>
        </p:blipFill>
        <p:spPr>
          <a:xfrm>
            <a:off x="4665219" y="1492502"/>
            <a:ext cx="5705574" cy="4618798"/>
          </a:xfrm>
          <a:prstGeom prst="rect">
            <a:avLst/>
          </a:prstGeom>
        </p:spPr>
      </p:pic>
      <p:pic>
        <p:nvPicPr>
          <p:cNvPr id="1026" name="Picture 2">
            <a:extLst>
              <a:ext uri="{FF2B5EF4-FFF2-40B4-BE49-F238E27FC236}">
                <a16:creationId xmlns:a16="http://schemas.microsoft.com/office/drawing/2014/main" id="{E948F4D2-24E7-4B2F-8F10-091B5B34170B}"/>
              </a:ext>
            </a:extLst>
          </p:cNvPr>
          <p:cNvPicPr>
            <a:picLocks noChangeAspect="1" noChangeArrowheads="1"/>
          </p:cNvPicPr>
          <p:nvPr/>
        </p:nvPicPr>
        <p:blipFill>
          <a:blip r:embed="rId1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769087" y="504798"/>
            <a:ext cx="1425979" cy="1069485"/>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17">
            <a:extLst>
              <a:ext uri="{FF2B5EF4-FFF2-40B4-BE49-F238E27FC236}">
                <a16:creationId xmlns:a16="http://schemas.microsoft.com/office/drawing/2014/main" id="{72353B73-184C-4812-A0B0-0D6199CBC15E}"/>
              </a:ext>
            </a:extLst>
          </p:cNvPr>
          <p:cNvSpPr txBox="1">
            <a:spLocks noChangeArrowheads="1"/>
          </p:cNvSpPr>
          <p:nvPr/>
        </p:nvSpPr>
        <p:spPr bwMode="auto">
          <a:xfrm>
            <a:off x="4919753" y="2134464"/>
            <a:ext cx="6002405" cy="30425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nSpc>
                <a:spcPct val="110000"/>
              </a:lnSpc>
            </a:pPr>
            <a:r>
              <a:rPr lang="zh-CN" altLang="en-US" sz="4400" b="1" dirty="0">
                <a:solidFill>
                  <a:schemeClr val="accent2">
                    <a:lumMod val="75000"/>
                  </a:schemeClr>
                </a:solidFill>
                <a:latin typeface="华文新魏" panose="02010800040101010101" pitchFamily="2" charset="-122"/>
                <a:ea typeface="华文新魏" panose="02010800040101010101" pitchFamily="2" charset="-122"/>
              </a:rPr>
              <a:t>一  进程控制与通信</a:t>
            </a:r>
          </a:p>
          <a:p>
            <a:pPr>
              <a:lnSpc>
                <a:spcPct val="110000"/>
              </a:lnSpc>
            </a:pPr>
            <a:r>
              <a:rPr lang="zh-CN" altLang="en-US" sz="4400" b="1" dirty="0">
                <a:solidFill>
                  <a:schemeClr val="accent2">
                    <a:lumMod val="75000"/>
                  </a:schemeClr>
                </a:solidFill>
                <a:latin typeface="华文新魏" panose="02010800040101010101" pitchFamily="2" charset="-122"/>
                <a:ea typeface="华文新魏" panose="02010800040101010101" pitchFamily="2" charset="-122"/>
              </a:rPr>
              <a:t>二  进程调度模拟</a:t>
            </a:r>
          </a:p>
          <a:p>
            <a:pPr>
              <a:lnSpc>
                <a:spcPct val="110000"/>
              </a:lnSpc>
            </a:pPr>
            <a:r>
              <a:rPr lang="zh-CN" altLang="en-US" sz="4400" b="1" dirty="0">
                <a:solidFill>
                  <a:schemeClr val="accent2">
                    <a:lumMod val="75000"/>
                  </a:schemeClr>
                </a:solidFill>
                <a:latin typeface="华文新魏" panose="02010800040101010101" pitchFamily="2" charset="-122"/>
                <a:ea typeface="华文新魏" panose="02010800040101010101" pitchFamily="2" charset="-122"/>
              </a:rPr>
              <a:t>三  页面置换算法模拟</a:t>
            </a:r>
          </a:p>
          <a:p>
            <a:pPr>
              <a:lnSpc>
                <a:spcPct val="110000"/>
              </a:lnSpc>
            </a:pPr>
            <a:r>
              <a:rPr lang="zh-CN" altLang="en-US" sz="4400" b="1" dirty="0">
                <a:solidFill>
                  <a:schemeClr val="accent2">
                    <a:lumMod val="75000"/>
                  </a:schemeClr>
                </a:solidFill>
                <a:latin typeface="华文新魏" panose="02010800040101010101" pitchFamily="2" charset="-122"/>
                <a:ea typeface="华文新魏" panose="02010800040101010101" pitchFamily="2" charset="-122"/>
              </a:rPr>
              <a:t>四  设备驱动程序设计</a:t>
            </a:r>
          </a:p>
        </p:txBody>
      </p:sp>
      <p:grpSp>
        <p:nvGrpSpPr>
          <p:cNvPr id="2" name="组合 1">
            <a:extLst>
              <a:ext uri="{FF2B5EF4-FFF2-40B4-BE49-F238E27FC236}">
                <a16:creationId xmlns:a16="http://schemas.microsoft.com/office/drawing/2014/main" id="{9FD14F05-7917-69B8-875F-8E04FFEC5BDD}"/>
              </a:ext>
            </a:extLst>
          </p:cNvPr>
          <p:cNvGrpSpPr/>
          <p:nvPr/>
        </p:nvGrpSpPr>
        <p:grpSpPr>
          <a:xfrm>
            <a:off x="9548663" y="192129"/>
            <a:ext cx="2230827" cy="503237"/>
            <a:chOff x="331788" y="2035175"/>
            <a:chExt cx="11231562" cy="2533651"/>
          </a:xfrm>
        </p:grpSpPr>
        <p:sp>
          <p:nvSpPr>
            <p:cNvPr id="4" name="Freeform 5">
              <a:extLst>
                <a:ext uri="{FF2B5EF4-FFF2-40B4-BE49-F238E27FC236}">
                  <a16:creationId xmlns:a16="http://schemas.microsoft.com/office/drawing/2014/main" id="{4DAAF416-A481-7593-41CB-87F601A4FE0C}"/>
                </a:ext>
              </a:extLst>
            </p:cNvPr>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6">
              <a:extLst>
                <a:ext uri="{FF2B5EF4-FFF2-40B4-BE49-F238E27FC236}">
                  <a16:creationId xmlns:a16="http://schemas.microsoft.com/office/drawing/2014/main" id="{9FCB42BE-4F59-C6BB-022E-C549945C5F32}"/>
                </a:ext>
              </a:extLst>
            </p:cNvPr>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7">
              <a:extLst>
                <a:ext uri="{FF2B5EF4-FFF2-40B4-BE49-F238E27FC236}">
                  <a16:creationId xmlns:a16="http://schemas.microsoft.com/office/drawing/2014/main" id="{9F864A03-267D-FB02-7336-518D5CE991D3}"/>
                </a:ext>
              </a:extLst>
            </p:cNvPr>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8">
              <a:extLst>
                <a:ext uri="{FF2B5EF4-FFF2-40B4-BE49-F238E27FC236}">
                  <a16:creationId xmlns:a16="http://schemas.microsoft.com/office/drawing/2014/main" id="{290BCED6-4580-5849-E39F-0249CFD7B6F0}"/>
                </a:ext>
              </a:extLst>
            </p:cNvPr>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9">
              <a:extLst>
                <a:ext uri="{FF2B5EF4-FFF2-40B4-BE49-F238E27FC236}">
                  <a16:creationId xmlns:a16="http://schemas.microsoft.com/office/drawing/2014/main" id="{19830D84-C180-0454-601B-8B08F81444A1}"/>
                </a:ext>
              </a:extLst>
            </p:cNvPr>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0">
              <a:extLst>
                <a:ext uri="{FF2B5EF4-FFF2-40B4-BE49-F238E27FC236}">
                  <a16:creationId xmlns:a16="http://schemas.microsoft.com/office/drawing/2014/main" id="{74A767D7-282E-EACC-4B33-AFC357C4C695}"/>
                </a:ext>
              </a:extLst>
            </p:cNvPr>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1">
              <a:extLst>
                <a:ext uri="{FF2B5EF4-FFF2-40B4-BE49-F238E27FC236}">
                  <a16:creationId xmlns:a16="http://schemas.microsoft.com/office/drawing/2014/main" id="{20829FB8-DED4-9E91-6E3E-21F36DBDFD6D}"/>
                </a:ext>
              </a:extLst>
            </p:cNvPr>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2">
              <a:extLst>
                <a:ext uri="{FF2B5EF4-FFF2-40B4-BE49-F238E27FC236}">
                  <a16:creationId xmlns:a16="http://schemas.microsoft.com/office/drawing/2014/main" id="{89BA0EF3-E5CE-519F-8523-9E2E58860B19}"/>
                </a:ext>
              </a:extLst>
            </p:cNvPr>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3">
              <a:extLst>
                <a:ext uri="{FF2B5EF4-FFF2-40B4-BE49-F238E27FC236}">
                  <a16:creationId xmlns:a16="http://schemas.microsoft.com/office/drawing/2014/main" id="{FFA142B3-BCF8-6185-0A75-DA434A17C4F2}"/>
                </a:ext>
              </a:extLst>
            </p:cNvPr>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4">
              <a:extLst>
                <a:ext uri="{FF2B5EF4-FFF2-40B4-BE49-F238E27FC236}">
                  <a16:creationId xmlns:a16="http://schemas.microsoft.com/office/drawing/2014/main" id="{1A53F4E0-C8A0-9D55-21BB-F754DE4E7895}"/>
                </a:ext>
              </a:extLst>
            </p:cNvPr>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
              <a:extLst>
                <a:ext uri="{FF2B5EF4-FFF2-40B4-BE49-F238E27FC236}">
                  <a16:creationId xmlns:a16="http://schemas.microsoft.com/office/drawing/2014/main" id="{A098486C-F618-29E2-1DE4-8B4C145F3003}"/>
                </a:ext>
              </a:extLst>
            </p:cNvPr>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Rectangle 16">
              <a:extLst>
                <a:ext uri="{FF2B5EF4-FFF2-40B4-BE49-F238E27FC236}">
                  <a16:creationId xmlns:a16="http://schemas.microsoft.com/office/drawing/2014/main" id="{F2ECDD26-2CD5-D0FA-4E3A-79818D9B320E}"/>
                </a:ext>
              </a:extLst>
            </p:cNvPr>
            <p:cNvSpPr>
              <a:spLocks noChangeArrowheads="1"/>
            </p:cNvSpPr>
            <p:nvPr/>
          </p:nvSpPr>
          <p:spPr bwMode="auto">
            <a:xfrm>
              <a:off x="6751638" y="4116388"/>
              <a:ext cx="6985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7">
              <a:extLst>
                <a:ext uri="{FF2B5EF4-FFF2-40B4-BE49-F238E27FC236}">
                  <a16:creationId xmlns:a16="http://schemas.microsoft.com/office/drawing/2014/main" id="{AC954C25-71F7-AAED-BD18-6350C6463EE7}"/>
                </a:ext>
              </a:extLst>
            </p:cNvPr>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8">
              <a:extLst>
                <a:ext uri="{FF2B5EF4-FFF2-40B4-BE49-F238E27FC236}">
                  <a16:creationId xmlns:a16="http://schemas.microsoft.com/office/drawing/2014/main" id="{64918E33-60BC-AD37-048E-7FC12536CEA7}"/>
                </a:ext>
              </a:extLst>
            </p:cNvPr>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9">
              <a:extLst>
                <a:ext uri="{FF2B5EF4-FFF2-40B4-BE49-F238E27FC236}">
                  <a16:creationId xmlns:a16="http://schemas.microsoft.com/office/drawing/2014/main" id="{4DA139BC-8FE8-97C5-072F-B8C30C311D9D}"/>
                </a:ext>
              </a:extLst>
            </p:cNvPr>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0">
              <a:extLst>
                <a:ext uri="{FF2B5EF4-FFF2-40B4-BE49-F238E27FC236}">
                  <a16:creationId xmlns:a16="http://schemas.microsoft.com/office/drawing/2014/main" id="{EC35F3C1-56FB-26CC-EFAB-7C5946A0D6E0}"/>
                </a:ext>
              </a:extLst>
            </p:cNvPr>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1">
              <a:extLst>
                <a:ext uri="{FF2B5EF4-FFF2-40B4-BE49-F238E27FC236}">
                  <a16:creationId xmlns:a16="http://schemas.microsoft.com/office/drawing/2014/main" id="{94965B07-4EBD-44AD-75EC-7D807DF5F2A0}"/>
                </a:ext>
              </a:extLst>
            </p:cNvPr>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2">
              <a:extLst>
                <a:ext uri="{FF2B5EF4-FFF2-40B4-BE49-F238E27FC236}">
                  <a16:creationId xmlns:a16="http://schemas.microsoft.com/office/drawing/2014/main" id="{9D5DA53C-1616-8C69-CC98-F7BF90F9DF23}"/>
                </a:ext>
              </a:extLst>
            </p:cNvPr>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3">
              <a:extLst>
                <a:ext uri="{FF2B5EF4-FFF2-40B4-BE49-F238E27FC236}">
                  <a16:creationId xmlns:a16="http://schemas.microsoft.com/office/drawing/2014/main" id="{6FFDA407-25A3-3CD2-890B-0775EE1F8214}"/>
                </a:ext>
              </a:extLst>
            </p:cNvPr>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4">
              <a:extLst>
                <a:ext uri="{FF2B5EF4-FFF2-40B4-BE49-F238E27FC236}">
                  <a16:creationId xmlns:a16="http://schemas.microsoft.com/office/drawing/2014/main" id="{34D2E32E-4033-9D45-AF9D-256DCF70E9AE}"/>
                </a:ext>
              </a:extLst>
            </p:cNvPr>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5">
              <a:extLst>
                <a:ext uri="{FF2B5EF4-FFF2-40B4-BE49-F238E27FC236}">
                  <a16:creationId xmlns:a16="http://schemas.microsoft.com/office/drawing/2014/main" id="{59E42076-E737-3C1F-E8D0-3325F2154208}"/>
                </a:ext>
              </a:extLst>
            </p:cNvPr>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6">
              <a:extLst>
                <a:ext uri="{FF2B5EF4-FFF2-40B4-BE49-F238E27FC236}">
                  <a16:creationId xmlns:a16="http://schemas.microsoft.com/office/drawing/2014/main" id="{7C122D4E-B84B-969B-C6F0-267103F0153A}"/>
                </a:ext>
              </a:extLst>
            </p:cNvPr>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Rectangle 27">
              <a:extLst>
                <a:ext uri="{FF2B5EF4-FFF2-40B4-BE49-F238E27FC236}">
                  <a16:creationId xmlns:a16="http://schemas.microsoft.com/office/drawing/2014/main" id="{95276B65-1E76-A218-E344-365A48C6CC1D}"/>
                </a:ext>
              </a:extLst>
            </p:cNvPr>
            <p:cNvSpPr>
              <a:spLocks noChangeArrowheads="1"/>
            </p:cNvSpPr>
            <p:nvPr/>
          </p:nvSpPr>
          <p:spPr bwMode="auto">
            <a:xfrm>
              <a:off x="9848850" y="4116388"/>
              <a:ext cx="7620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8">
              <a:extLst>
                <a:ext uri="{FF2B5EF4-FFF2-40B4-BE49-F238E27FC236}">
                  <a16:creationId xmlns:a16="http://schemas.microsoft.com/office/drawing/2014/main" id="{3975B2C8-C962-207F-0469-5C332B017C69}"/>
                </a:ext>
              </a:extLst>
            </p:cNvPr>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29">
              <a:extLst>
                <a:ext uri="{FF2B5EF4-FFF2-40B4-BE49-F238E27FC236}">
                  <a16:creationId xmlns:a16="http://schemas.microsoft.com/office/drawing/2014/main" id="{1AD2B076-22C0-AF51-1938-DE5B65678D31}"/>
                </a:ext>
              </a:extLst>
            </p:cNvPr>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0">
              <a:extLst>
                <a:ext uri="{FF2B5EF4-FFF2-40B4-BE49-F238E27FC236}">
                  <a16:creationId xmlns:a16="http://schemas.microsoft.com/office/drawing/2014/main" id="{48DEA5C3-89D5-BBF7-65F2-94B533032888}"/>
                </a:ext>
              </a:extLst>
            </p:cNvPr>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1">
              <a:extLst>
                <a:ext uri="{FF2B5EF4-FFF2-40B4-BE49-F238E27FC236}">
                  <a16:creationId xmlns:a16="http://schemas.microsoft.com/office/drawing/2014/main" id="{D7B47F07-84BB-4FEF-8994-418B6BC120DD}"/>
                </a:ext>
              </a:extLst>
            </p:cNvPr>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Rectangle 32">
              <a:extLst>
                <a:ext uri="{FF2B5EF4-FFF2-40B4-BE49-F238E27FC236}">
                  <a16:creationId xmlns:a16="http://schemas.microsoft.com/office/drawing/2014/main" id="{6FD0586F-84C4-6F1F-5443-96188798AAB7}"/>
                </a:ext>
              </a:extLst>
            </p:cNvPr>
            <p:cNvSpPr>
              <a:spLocks noChangeArrowheads="1"/>
            </p:cNvSpPr>
            <p:nvPr/>
          </p:nvSpPr>
          <p:spPr bwMode="auto">
            <a:xfrm>
              <a:off x="10968038" y="4116388"/>
              <a:ext cx="68262"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3">
              <a:extLst>
                <a:ext uri="{FF2B5EF4-FFF2-40B4-BE49-F238E27FC236}">
                  <a16:creationId xmlns:a16="http://schemas.microsoft.com/office/drawing/2014/main" id="{F621ABE4-869A-1D54-9778-098F7C3AC267}"/>
                </a:ext>
              </a:extLst>
            </p:cNvPr>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4">
              <a:extLst>
                <a:ext uri="{FF2B5EF4-FFF2-40B4-BE49-F238E27FC236}">
                  <a16:creationId xmlns:a16="http://schemas.microsoft.com/office/drawing/2014/main" id="{B15EF934-02B3-9E6C-7070-35E85C19455F}"/>
                </a:ext>
              </a:extLst>
            </p:cNvPr>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5">
              <a:extLst>
                <a:ext uri="{FF2B5EF4-FFF2-40B4-BE49-F238E27FC236}">
                  <a16:creationId xmlns:a16="http://schemas.microsoft.com/office/drawing/2014/main" id="{45F281D3-2DA0-D20E-7EF9-790FE878AB52}"/>
                </a:ext>
              </a:extLst>
            </p:cNvPr>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6">
              <a:extLst>
                <a:ext uri="{FF2B5EF4-FFF2-40B4-BE49-F238E27FC236}">
                  <a16:creationId xmlns:a16="http://schemas.microsoft.com/office/drawing/2014/main" id="{9BDC0FF5-FFE2-4F37-6072-12ABBD7D3DE5}"/>
                </a:ext>
              </a:extLst>
            </p:cNvPr>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7">
              <a:extLst>
                <a:ext uri="{FF2B5EF4-FFF2-40B4-BE49-F238E27FC236}">
                  <a16:creationId xmlns:a16="http://schemas.microsoft.com/office/drawing/2014/main" id="{36AE83A8-C7F8-3547-EE5A-01CAC813CE16}"/>
                </a:ext>
              </a:extLst>
            </p:cNvPr>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8">
              <a:extLst>
                <a:ext uri="{FF2B5EF4-FFF2-40B4-BE49-F238E27FC236}">
                  <a16:creationId xmlns:a16="http://schemas.microsoft.com/office/drawing/2014/main" id="{8BECDD7E-598E-4521-D7E3-58FF7AB070F6}"/>
                </a:ext>
              </a:extLst>
            </p:cNvPr>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9">
              <a:extLst>
                <a:ext uri="{FF2B5EF4-FFF2-40B4-BE49-F238E27FC236}">
                  <a16:creationId xmlns:a16="http://schemas.microsoft.com/office/drawing/2014/main" id="{E65B1AEA-DEBD-A799-8B59-AD9F4886476B}"/>
                </a:ext>
              </a:extLst>
            </p:cNvPr>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0">
              <a:extLst>
                <a:ext uri="{FF2B5EF4-FFF2-40B4-BE49-F238E27FC236}">
                  <a16:creationId xmlns:a16="http://schemas.microsoft.com/office/drawing/2014/main" id="{54400979-8383-D7EC-FD8C-8688803424C4}"/>
                </a:ext>
              </a:extLst>
            </p:cNvPr>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1">
              <a:extLst>
                <a:ext uri="{FF2B5EF4-FFF2-40B4-BE49-F238E27FC236}">
                  <a16:creationId xmlns:a16="http://schemas.microsoft.com/office/drawing/2014/main" id="{C4A39232-26DB-E390-6200-17C7A1C67DC6}"/>
                </a:ext>
              </a:extLst>
            </p:cNvPr>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2">
              <a:extLst>
                <a:ext uri="{FF2B5EF4-FFF2-40B4-BE49-F238E27FC236}">
                  <a16:creationId xmlns:a16="http://schemas.microsoft.com/office/drawing/2014/main" id="{2429FC46-C118-5C73-5A67-5362AB3BB8C1}"/>
                </a:ext>
              </a:extLst>
            </p:cNvPr>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3">
              <a:extLst>
                <a:ext uri="{FF2B5EF4-FFF2-40B4-BE49-F238E27FC236}">
                  <a16:creationId xmlns:a16="http://schemas.microsoft.com/office/drawing/2014/main" id="{46A4F1F2-F22F-B925-C1F3-3527C1D4D332}"/>
                </a:ext>
              </a:extLst>
            </p:cNvPr>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4">
              <a:extLst>
                <a:ext uri="{FF2B5EF4-FFF2-40B4-BE49-F238E27FC236}">
                  <a16:creationId xmlns:a16="http://schemas.microsoft.com/office/drawing/2014/main" id="{1F0C5774-700B-C6D9-344B-C826B05AE65C}"/>
                </a:ext>
              </a:extLst>
            </p:cNvPr>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5">
              <a:extLst>
                <a:ext uri="{FF2B5EF4-FFF2-40B4-BE49-F238E27FC236}">
                  <a16:creationId xmlns:a16="http://schemas.microsoft.com/office/drawing/2014/main" id="{791CAF2B-015F-9392-12A7-FD9E6FE60ECE}"/>
                </a:ext>
              </a:extLst>
            </p:cNvPr>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6">
              <a:extLst>
                <a:ext uri="{FF2B5EF4-FFF2-40B4-BE49-F238E27FC236}">
                  <a16:creationId xmlns:a16="http://schemas.microsoft.com/office/drawing/2014/main" id="{FA1B765D-D906-4257-0FC7-B6A87587EE4D}"/>
                </a:ext>
              </a:extLst>
            </p:cNvPr>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7">
              <a:extLst>
                <a:ext uri="{FF2B5EF4-FFF2-40B4-BE49-F238E27FC236}">
                  <a16:creationId xmlns:a16="http://schemas.microsoft.com/office/drawing/2014/main" id="{8035E64D-8C90-4ED4-0309-13CD14CA171B}"/>
                </a:ext>
              </a:extLst>
            </p:cNvPr>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8">
              <a:extLst>
                <a:ext uri="{FF2B5EF4-FFF2-40B4-BE49-F238E27FC236}">
                  <a16:creationId xmlns:a16="http://schemas.microsoft.com/office/drawing/2014/main" id="{38900F0A-7D7D-0FC8-52D6-28671B0EBC0B}"/>
                </a:ext>
              </a:extLst>
            </p:cNvPr>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9">
              <a:extLst>
                <a:ext uri="{FF2B5EF4-FFF2-40B4-BE49-F238E27FC236}">
                  <a16:creationId xmlns:a16="http://schemas.microsoft.com/office/drawing/2014/main" id="{8155DEDE-039E-6719-7929-65AFE07B0C4D}"/>
                </a:ext>
              </a:extLst>
            </p:cNvPr>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0">
              <a:extLst>
                <a:ext uri="{FF2B5EF4-FFF2-40B4-BE49-F238E27FC236}">
                  <a16:creationId xmlns:a16="http://schemas.microsoft.com/office/drawing/2014/main" id="{67574628-A9F0-5040-580B-A7C6485432BF}"/>
                </a:ext>
              </a:extLst>
            </p:cNvPr>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1">
              <a:extLst>
                <a:ext uri="{FF2B5EF4-FFF2-40B4-BE49-F238E27FC236}">
                  <a16:creationId xmlns:a16="http://schemas.microsoft.com/office/drawing/2014/main" id="{23E5AD3E-47F1-16E0-F270-FA25CEC7D3E4}"/>
                </a:ext>
              </a:extLst>
            </p:cNvPr>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2">
              <a:extLst>
                <a:ext uri="{FF2B5EF4-FFF2-40B4-BE49-F238E27FC236}">
                  <a16:creationId xmlns:a16="http://schemas.microsoft.com/office/drawing/2014/main" id="{34CCB517-E2BE-1C93-9A06-FCB7C0FFE48A}"/>
                </a:ext>
              </a:extLst>
            </p:cNvPr>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3">
              <a:extLst>
                <a:ext uri="{FF2B5EF4-FFF2-40B4-BE49-F238E27FC236}">
                  <a16:creationId xmlns:a16="http://schemas.microsoft.com/office/drawing/2014/main" id="{D1D98FAF-7770-55CC-9570-088CAE5A3637}"/>
                </a:ext>
              </a:extLst>
            </p:cNvPr>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4">
              <a:extLst>
                <a:ext uri="{FF2B5EF4-FFF2-40B4-BE49-F238E27FC236}">
                  <a16:creationId xmlns:a16="http://schemas.microsoft.com/office/drawing/2014/main" id="{DBE9958B-74ED-08C3-B03F-148C01EB83C8}"/>
                </a:ext>
              </a:extLst>
            </p:cNvPr>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5">
              <a:extLst>
                <a:ext uri="{FF2B5EF4-FFF2-40B4-BE49-F238E27FC236}">
                  <a16:creationId xmlns:a16="http://schemas.microsoft.com/office/drawing/2014/main" id="{18671190-B031-0DF9-82BF-42E3F6F39F43}"/>
                </a:ext>
              </a:extLst>
            </p:cNvPr>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6">
              <a:extLst>
                <a:ext uri="{FF2B5EF4-FFF2-40B4-BE49-F238E27FC236}">
                  <a16:creationId xmlns:a16="http://schemas.microsoft.com/office/drawing/2014/main" id="{6E3E02A1-3FF0-CE86-4C46-74AA3FCD05B3}"/>
                </a:ext>
              </a:extLst>
            </p:cNvPr>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4" name="Freeform 57">
              <a:extLst>
                <a:ext uri="{FF2B5EF4-FFF2-40B4-BE49-F238E27FC236}">
                  <a16:creationId xmlns:a16="http://schemas.microsoft.com/office/drawing/2014/main" id="{8BF0E4B9-A678-346B-1B90-5FCCEFE6CD7D}"/>
                </a:ext>
              </a:extLst>
            </p:cNvPr>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5" name="Freeform 58">
              <a:extLst>
                <a:ext uri="{FF2B5EF4-FFF2-40B4-BE49-F238E27FC236}">
                  <a16:creationId xmlns:a16="http://schemas.microsoft.com/office/drawing/2014/main" id="{5C41471D-6546-8A8B-1205-651C44BE98F3}"/>
                </a:ext>
              </a:extLst>
            </p:cNvPr>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7" name="Freeform 59">
              <a:extLst>
                <a:ext uri="{FF2B5EF4-FFF2-40B4-BE49-F238E27FC236}">
                  <a16:creationId xmlns:a16="http://schemas.microsoft.com/office/drawing/2014/main" id="{541D3756-2494-45B0-1762-CCDCDBDDB84F}"/>
                </a:ext>
              </a:extLst>
            </p:cNvPr>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8" name="Freeform 60">
              <a:extLst>
                <a:ext uri="{FF2B5EF4-FFF2-40B4-BE49-F238E27FC236}">
                  <a16:creationId xmlns:a16="http://schemas.microsoft.com/office/drawing/2014/main" id="{37B83832-EE12-A99D-3670-7378FB39C2EE}"/>
                </a:ext>
              </a:extLst>
            </p:cNvPr>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9" name="Freeform 61">
              <a:extLst>
                <a:ext uri="{FF2B5EF4-FFF2-40B4-BE49-F238E27FC236}">
                  <a16:creationId xmlns:a16="http://schemas.microsoft.com/office/drawing/2014/main" id="{001B60FE-9651-AC82-EEF0-A3657D2E10BC}"/>
                </a:ext>
              </a:extLst>
            </p:cNvPr>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0" name="Freeform 62">
              <a:extLst>
                <a:ext uri="{FF2B5EF4-FFF2-40B4-BE49-F238E27FC236}">
                  <a16:creationId xmlns:a16="http://schemas.microsoft.com/office/drawing/2014/main" id="{23D9EDE3-8C4F-9BC5-EE32-0E18B170C612}"/>
                </a:ext>
              </a:extLst>
            </p:cNvPr>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1" name="Freeform 63">
              <a:extLst>
                <a:ext uri="{FF2B5EF4-FFF2-40B4-BE49-F238E27FC236}">
                  <a16:creationId xmlns:a16="http://schemas.microsoft.com/office/drawing/2014/main" id="{BF7EBE3D-0DCD-5F51-3F59-800E09445DFF}"/>
                </a:ext>
              </a:extLst>
            </p:cNvPr>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2" name="Freeform 64">
              <a:extLst>
                <a:ext uri="{FF2B5EF4-FFF2-40B4-BE49-F238E27FC236}">
                  <a16:creationId xmlns:a16="http://schemas.microsoft.com/office/drawing/2014/main" id="{DE98FA0F-2C53-974B-FFD9-FFE5EA416946}"/>
                </a:ext>
              </a:extLst>
            </p:cNvPr>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3" name="Freeform 65">
              <a:extLst>
                <a:ext uri="{FF2B5EF4-FFF2-40B4-BE49-F238E27FC236}">
                  <a16:creationId xmlns:a16="http://schemas.microsoft.com/office/drawing/2014/main" id="{57BC6073-043E-C5E6-1A72-EA899AC59505}"/>
                </a:ext>
              </a:extLst>
            </p:cNvPr>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4" name="Freeform 66">
              <a:extLst>
                <a:ext uri="{FF2B5EF4-FFF2-40B4-BE49-F238E27FC236}">
                  <a16:creationId xmlns:a16="http://schemas.microsoft.com/office/drawing/2014/main" id="{6F090025-8ECD-CA17-BC99-78E404856A68}"/>
                </a:ext>
              </a:extLst>
            </p:cNvPr>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5" name="Freeform 67">
              <a:extLst>
                <a:ext uri="{FF2B5EF4-FFF2-40B4-BE49-F238E27FC236}">
                  <a16:creationId xmlns:a16="http://schemas.microsoft.com/office/drawing/2014/main" id="{F6778A42-A36D-B022-C030-F7FC2922C5B0}"/>
                </a:ext>
              </a:extLst>
            </p:cNvPr>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6" name="Freeform 68">
              <a:extLst>
                <a:ext uri="{FF2B5EF4-FFF2-40B4-BE49-F238E27FC236}">
                  <a16:creationId xmlns:a16="http://schemas.microsoft.com/office/drawing/2014/main" id="{EB342B26-E66B-85DF-AC84-FFD3CAEDE6CF}"/>
                </a:ext>
              </a:extLst>
            </p:cNvPr>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7" name="Freeform 69">
              <a:extLst>
                <a:ext uri="{FF2B5EF4-FFF2-40B4-BE49-F238E27FC236}">
                  <a16:creationId xmlns:a16="http://schemas.microsoft.com/office/drawing/2014/main" id="{692322D5-203A-952F-5FA6-3398F63234D8}"/>
                </a:ext>
              </a:extLst>
            </p:cNvPr>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8" name="Freeform 70">
              <a:extLst>
                <a:ext uri="{FF2B5EF4-FFF2-40B4-BE49-F238E27FC236}">
                  <a16:creationId xmlns:a16="http://schemas.microsoft.com/office/drawing/2014/main" id="{3076546A-CC2E-6282-98A8-3B1662E3DB2E}"/>
                </a:ext>
              </a:extLst>
            </p:cNvPr>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9" name="Freeform 71">
              <a:extLst>
                <a:ext uri="{FF2B5EF4-FFF2-40B4-BE49-F238E27FC236}">
                  <a16:creationId xmlns:a16="http://schemas.microsoft.com/office/drawing/2014/main" id="{79334F10-24CC-55F4-9531-4C757C34BECD}"/>
                </a:ext>
              </a:extLst>
            </p:cNvPr>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0" name="Freeform 72">
              <a:extLst>
                <a:ext uri="{FF2B5EF4-FFF2-40B4-BE49-F238E27FC236}">
                  <a16:creationId xmlns:a16="http://schemas.microsoft.com/office/drawing/2014/main" id="{EB976728-FD83-8874-F78C-627AFFF01DB6}"/>
                </a:ext>
              </a:extLst>
            </p:cNvPr>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1" name="Freeform 73">
              <a:extLst>
                <a:ext uri="{FF2B5EF4-FFF2-40B4-BE49-F238E27FC236}">
                  <a16:creationId xmlns:a16="http://schemas.microsoft.com/office/drawing/2014/main" id="{CA1DF0F6-6999-4D86-35E2-8793B6CEE602}"/>
                </a:ext>
              </a:extLst>
            </p:cNvPr>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2" name="Freeform 74">
              <a:extLst>
                <a:ext uri="{FF2B5EF4-FFF2-40B4-BE49-F238E27FC236}">
                  <a16:creationId xmlns:a16="http://schemas.microsoft.com/office/drawing/2014/main" id="{41D2B0D2-5C3E-2CE5-D63C-7EB8B4B3D724}"/>
                </a:ext>
              </a:extLst>
            </p:cNvPr>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3" name="Freeform 75">
              <a:extLst>
                <a:ext uri="{FF2B5EF4-FFF2-40B4-BE49-F238E27FC236}">
                  <a16:creationId xmlns:a16="http://schemas.microsoft.com/office/drawing/2014/main" id="{D0CE5C00-E5AB-59BE-4CAD-BCC4EBA2AE68}"/>
                </a:ext>
              </a:extLst>
            </p:cNvPr>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4" name="Freeform 76">
              <a:extLst>
                <a:ext uri="{FF2B5EF4-FFF2-40B4-BE49-F238E27FC236}">
                  <a16:creationId xmlns:a16="http://schemas.microsoft.com/office/drawing/2014/main" id="{E2FD92FF-B112-AFFD-A1C5-8311D4A6A83A}"/>
                </a:ext>
              </a:extLst>
            </p:cNvPr>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5" name="Freeform 77">
              <a:extLst>
                <a:ext uri="{FF2B5EF4-FFF2-40B4-BE49-F238E27FC236}">
                  <a16:creationId xmlns:a16="http://schemas.microsoft.com/office/drawing/2014/main" id="{6C235EB1-BCFF-F988-0685-BAB4E76E305C}"/>
                </a:ext>
              </a:extLst>
            </p:cNvPr>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6" name="Freeform 78">
              <a:extLst>
                <a:ext uri="{FF2B5EF4-FFF2-40B4-BE49-F238E27FC236}">
                  <a16:creationId xmlns:a16="http://schemas.microsoft.com/office/drawing/2014/main" id="{F1887E2A-13C5-4391-76A5-7C4F338258BC}"/>
                </a:ext>
              </a:extLst>
            </p:cNvPr>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7" name="Freeform 79">
              <a:extLst>
                <a:ext uri="{FF2B5EF4-FFF2-40B4-BE49-F238E27FC236}">
                  <a16:creationId xmlns:a16="http://schemas.microsoft.com/office/drawing/2014/main" id="{01D1095D-4C2A-D987-1048-7E04D1978E2A}"/>
                </a:ext>
              </a:extLst>
            </p:cNvPr>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8" name="Freeform 80">
              <a:extLst>
                <a:ext uri="{FF2B5EF4-FFF2-40B4-BE49-F238E27FC236}">
                  <a16:creationId xmlns:a16="http://schemas.microsoft.com/office/drawing/2014/main" id="{6A4212C9-283A-438F-9A6C-D53F294A7C96}"/>
                </a:ext>
              </a:extLst>
            </p:cNvPr>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9" name="Freeform 81">
              <a:extLst>
                <a:ext uri="{FF2B5EF4-FFF2-40B4-BE49-F238E27FC236}">
                  <a16:creationId xmlns:a16="http://schemas.microsoft.com/office/drawing/2014/main" id="{665F2EE0-DDA9-EBE8-20AA-061699F3A4EF}"/>
                </a:ext>
              </a:extLst>
            </p:cNvPr>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57653878"/>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82059CE1-0DF8-4F52-AC00-5667A65CED43}"/>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081272" y="1125344"/>
            <a:ext cx="5810736" cy="5183174"/>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1A4C57F3-EC1E-4AD9-9DAD-5020230217CC}"/>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7294" t="3736" r="3920" b="6996"/>
          <a:stretch/>
        </p:blipFill>
        <p:spPr bwMode="auto">
          <a:xfrm>
            <a:off x="3472988" y="2101528"/>
            <a:ext cx="3311506" cy="3156336"/>
          </a:xfrm>
          <a:prstGeom prst="rect">
            <a:avLst/>
          </a:prstGeom>
          <a:noFill/>
          <a:extLst>
            <a:ext uri="{909E8E84-426E-40DD-AFC4-6F175D3DCCD1}">
              <a14:hiddenFill xmlns:a14="http://schemas.microsoft.com/office/drawing/2010/main">
                <a:solidFill>
                  <a:srgbClr val="FFFFFF"/>
                </a:solidFill>
              </a14:hiddenFill>
            </a:ext>
          </a:extLst>
        </p:spPr>
      </p:pic>
      <p:sp>
        <p:nvSpPr>
          <p:cNvPr id="24" name="矩形 23">
            <a:extLst>
              <a:ext uri="{FF2B5EF4-FFF2-40B4-BE49-F238E27FC236}">
                <a16:creationId xmlns:a16="http://schemas.microsoft.com/office/drawing/2014/main" id="{E503F191-2E77-4B05-AAC6-3547907A194E}"/>
              </a:ext>
            </a:extLst>
          </p:cNvPr>
          <p:cNvSpPr/>
          <p:nvPr/>
        </p:nvSpPr>
        <p:spPr>
          <a:xfrm>
            <a:off x="8373771" y="1909724"/>
            <a:ext cx="2991757" cy="1453865"/>
          </a:xfrm>
          <a:prstGeom prst="rect">
            <a:avLst/>
          </a:prstGeom>
        </p:spPr>
        <p:txBody>
          <a:bodyPr wrap="square">
            <a:spAutoFit/>
          </a:bodyPr>
          <a:lstStyle/>
          <a:p>
            <a:pPr indent="304709">
              <a:lnSpc>
                <a:spcPct val="150000"/>
              </a:lnSpc>
            </a:pPr>
            <a:r>
              <a:rPr lang="zh-CN" altLang="zh-CN" sz="3199" b="1" kern="100" dirty="0">
                <a:solidFill>
                  <a:srgbClr val="C00000"/>
                </a:solidFill>
                <a:latin typeface="Arial" panose="020B0604020202020204" pitchFamily="34" charset="0"/>
                <a:ea typeface="宋体" panose="02010600030101010101" pitchFamily="2" charset="-122"/>
                <a:cs typeface="Arial" panose="020B0604020202020204" pitchFamily="34" charset="0"/>
              </a:rPr>
              <a:t>为何学</a:t>
            </a:r>
            <a:r>
              <a:rPr lang="zh-CN" altLang="zh-CN" sz="3199" kern="100" dirty="0">
                <a:solidFill>
                  <a:srgbClr val="007D36"/>
                </a:solidFill>
                <a:latin typeface="Arial" panose="020B0604020202020204" pitchFamily="34" charset="0"/>
                <a:ea typeface="宋体" panose="02010600030101010101" pitchFamily="2" charset="-122"/>
                <a:cs typeface="Arial" panose="020B0604020202020204" pitchFamily="34" charset="0"/>
              </a:rPr>
              <a:t>、</a:t>
            </a:r>
            <a:r>
              <a:rPr lang="zh-CN" altLang="zh-CN" sz="3199" b="1" kern="100" dirty="0">
                <a:solidFill>
                  <a:srgbClr val="C00000"/>
                </a:solidFill>
                <a:latin typeface="Arial" panose="020B0604020202020204" pitchFamily="34" charset="0"/>
                <a:ea typeface="宋体" panose="02010600030101010101" pitchFamily="2" charset="-122"/>
                <a:cs typeface="Arial" panose="020B0604020202020204" pitchFamily="34" charset="0"/>
              </a:rPr>
              <a:t>如何学</a:t>
            </a:r>
            <a:r>
              <a:rPr lang="zh-CN" altLang="zh-CN" sz="3199" kern="100" dirty="0">
                <a:solidFill>
                  <a:srgbClr val="191919"/>
                </a:solidFill>
                <a:latin typeface="仿宋" panose="02010609060101010101" pitchFamily="49" charset="-122"/>
                <a:ea typeface="仿宋" panose="02010609060101010101" pitchFamily="49" charset="-122"/>
                <a:cs typeface="Arial" panose="020B0604020202020204" pitchFamily="34" charset="0"/>
              </a:rPr>
              <a:t>以及</a:t>
            </a:r>
            <a:r>
              <a:rPr lang="zh-CN" altLang="zh-CN" sz="3199" b="1" kern="100" dirty="0">
                <a:solidFill>
                  <a:srgbClr val="C00000"/>
                </a:solidFill>
                <a:latin typeface="Arial" panose="020B0604020202020204" pitchFamily="34" charset="0"/>
                <a:ea typeface="宋体" panose="02010600030101010101" pitchFamily="2" charset="-122"/>
                <a:cs typeface="Arial" panose="020B0604020202020204" pitchFamily="34" charset="0"/>
              </a:rPr>
              <a:t>怎么学</a:t>
            </a:r>
            <a:endParaRPr lang="zh-CN" altLang="zh-CN" sz="3199" kern="100" dirty="0">
              <a:solidFill>
                <a:srgbClr val="191919"/>
              </a:solidFill>
              <a:latin typeface="仿宋" panose="02010609060101010101" pitchFamily="49" charset="-122"/>
              <a:ea typeface="仿宋" panose="02010609060101010101" pitchFamily="49" charset="-122"/>
              <a:cs typeface="Arial" panose="020B0604020202020204" pitchFamily="34" charset="0"/>
            </a:endParaRPr>
          </a:p>
        </p:txBody>
      </p:sp>
      <p:sp>
        <p:nvSpPr>
          <p:cNvPr id="18" name="矩形 17">
            <a:extLst>
              <a:ext uri="{FF2B5EF4-FFF2-40B4-BE49-F238E27FC236}">
                <a16:creationId xmlns:a16="http://schemas.microsoft.com/office/drawing/2014/main" id="{71DEA028-32A2-40E1-A2C0-909030CC67ED}"/>
              </a:ext>
            </a:extLst>
          </p:cNvPr>
          <p:cNvSpPr/>
          <p:nvPr/>
        </p:nvSpPr>
        <p:spPr>
          <a:xfrm>
            <a:off x="8542711" y="4030280"/>
            <a:ext cx="2873333" cy="1453865"/>
          </a:xfrm>
          <a:prstGeom prst="rect">
            <a:avLst/>
          </a:prstGeom>
        </p:spPr>
        <p:txBody>
          <a:bodyPr wrap="square">
            <a:spAutoFit/>
          </a:bodyPr>
          <a:lstStyle/>
          <a:p>
            <a:pPr indent="304709">
              <a:lnSpc>
                <a:spcPct val="150000"/>
              </a:lnSpc>
            </a:pPr>
            <a:r>
              <a:rPr lang="zh-CN" altLang="zh-CN" sz="3199" kern="100" dirty="0">
                <a:solidFill>
                  <a:srgbClr val="191919"/>
                </a:solidFill>
                <a:latin typeface="仿宋" panose="02010609060101010101" pitchFamily="49" charset="-122"/>
                <a:ea typeface="仿宋" panose="02010609060101010101" pitchFamily="49" charset="-122"/>
                <a:cs typeface="Arial" panose="020B0604020202020204" pitchFamily="34" charset="0"/>
              </a:rPr>
              <a:t>有效的学习方法和路径</a:t>
            </a:r>
          </a:p>
        </p:txBody>
      </p:sp>
      <p:sp>
        <p:nvSpPr>
          <p:cNvPr id="2" name="椭圆 1">
            <a:extLst>
              <a:ext uri="{FF2B5EF4-FFF2-40B4-BE49-F238E27FC236}">
                <a16:creationId xmlns:a16="http://schemas.microsoft.com/office/drawing/2014/main" id="{E663AF66-96DD-43E3-82D1-D44B34BD6E4B}"/>
              </a:ext>
            </a:extLst>
          </p:cNvPr>
          <p:cNvSpPr/>
          <p:nvPr/>
        </p:nvSpPr>
        <p:spPr>
          <a:xfrm>
            <a:off x="6324760" y="2148536"/>
            <a:ext cx="875269" cy="863871"/>
          </a:xfrm>
          <a:prstGeom prst="ellipse">
            <a:avLst/>
          </a:prstGeom>
          <a:solidFill>
            <a:srgbClr val="C00000">
              <a:alpha val="6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19" name="椭圆 18">
            <a:extLst>
              <a:ext uri="{FF2B5EF4-FFF2-40B4-BE49-F238E27FC236}">
                <a16:creationId xmlns:a16="http://schemas.microsoft.com/office/drawing/2014/main" id="{969D1F72-832C-4C16-8409-64691D0B015D}"/>
              </a:ext>
            </a:extLst>
          </p:cNvPr>
          <p:cNvSpPr/>
          <p:nvPr/>
        </p:nvSpPr>
        <p:spPr>
          <a:xfrm>
            <a:off x="5230085" y="5331098"/>
            <a:ext cx="865915" cy="863871"/>
          </a:xfrm>
          <a:prstGeom prst="ellipse">
            <a:avLst/>
          </a:prstGeom>
          <a:solidFill>
            <a:srgbClr val="C00000">
              <a:alpha val="6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20" name="椭圆 19">
            <a:extLst>
              <a:ext uri="{FF2B5EF4-FFF2-40B4-BE49-F238E27FC236}">
                <a16:creationId xmlns:a16="http://schemas.microsoft.com/office/drawing/2014/main" id="{1AD890F0-3AD5-4180-AC51-71D8654C5562}"/>
              </a:ext>
            </a:extLst>
          </p:cNvPr>
          <p:cNvSpPr/>
          <p:nvPr/>
        </p:nvSpPr>
        <p:spPr>
          <a:xfrm>
            <a:off x="2345770" y="3363589"/>
            <a:ext cx="884233" cy="863871"/>
          </a:xfrm>
          <a:prstGeom prst="ellipse">
            <a:avLst/>
          </a:prstGeom>
          <a:solidFill>
            <a:srgbClr val="C00000">
              <a:alpha val="6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grpSp>
        <p:nvGrpSpPr>
          <p:cNvPr id="3" name="组合 2">
            <a:extLst>
              <a:ext uri="{FF2B5EF4-FFF2-40B4-BE49-F238E27FC236}">
                <a16:creationId xmlns:a16="http://schemas.microsoft.com/office/drawing/2014/main" id="{64FF00CC-8521-87F4-0B5D-4B90C4D060D8}"/>
              </a:ext>
            </a:extLst>
          </p:cNvPr>
          <p:cNvGrpSpPr/>
          <p:nvPr/>
        </p:nvGrpSpPr>
        <p:grpSpPr>
          <a:xfrm>
            <a:off x="9548663" y="192129"/>
            <a:ext cx="2230827" cy="503237"/>
            <a:chOff x="331788" y="2035175"/>
            <a:chExt cx="11231562" cy="2533651"/>
          </a:xfrm>
        </p:grpSpPr>
        <p:sp>
          <p:nvSpPr>
            <p:cNvPr id="4" name="Freeform 5">
              <a:extLst>
                <a:ext uri="{FF2B5EF4-FFF2-40B4-BE49-F238E27FC236}">
                  <a16:creationId xmlns:a16="http://schemas.microsoft.com/office/drawing/2014/main" id="{692673E6-9E6D-C647-6FB9-D8F52162FCC5}"/>
                </a:ext>
              </a:extLst>
            </p:cNvPr>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6">
              <a:extLst>
                <a:ext uri="{FF2B5EF4-FFF2-40B4-BE49-F238E27FC236}">
                  <a16:creationId xmlns:a16="http://schemas.microsoft.com/office/drawing/2014/main" id="{A1309483-E170-1985-D5E4-0E2A5A704C7F}"/>
                </a:ext>
              </a:extLst>
            </p:cNvPr>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7">
              <a:extLst>
                <a:ext uri="{FF2B5EF4-FFF2-40B4-BE49-F238E27FC236}">
                  <a16:creationId xmlns:a16="http://schemas.microsoft.com/office/drawing/2014/main" id="{C061EC6A-EA19-68BE-DD18-BCA6D185F56E}"/>
                </a:ext>
              </a:extLst>
            </p:cNvPr>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8">
              <a:extLst>
                <a:ext uri="{FF2B5EF4-FFF2-40B4-BE49-F238E27FC236}">
                  <a16:creationId xmlns:a16="http://schemas.microsoft.com/office/drawing/2014/main" id="{25A49AD8-EC6B-BD01-93A3-23F047E78FF8}"/>
                </a:ext>
              </a:extLst>
            </p:cNvPr>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9">
              <a:extLst>
                <a:ext uri="{FF2B5EF4-FFF2-40B4-BE49-F238E27FC236}">
                  <a16:creationId xmlns:a16="http://schemas.microsoft.com/office/drawing/2014/main" id="{D00FCCCE-BAC4-6DD1-F56F-088DC4E4FF45}"/>
                </a:ext>
              </a:extLst>
            </p:cNvPr>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0">
              <a:extLst>
                <a:ext uri="{FF2B5EF4-FFF2-40B4-BE49-F238E27FC236}">
                  <a16:creationId xmlns:a16="http://schemas.microsoft.com/office/drawing/2014/main" id="{7C0DC430-79F1-F33A-ECA0-2A97A459A1D3}"/>
                </a:ext>
              </a:extLst>
            </p:cNvPr>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1">
              <a:extLst>
                <a:ext uri="{FF2B5EF4-FFF2-40B4-BE49-F238E27FC236}">
                  <a16:creationId xmlns:a16="http://schemas.microsoft.com/office/drawing/2014/main" id="{FB58B6F7-EA53-576E-A841-D2B7F3044475}"/>
                </a:ext>
              </a:extLst>
            </p:cNvPr>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2">
              <a:extLst>
                <a:ext uri="{FF2B5EF4-FFF2-40B4-BE49-F238E27FC236}">
                  <a16:creationId xmlns:a16="http://schemas.microsoft.com/office/drawing/2014/main" id="{8B6E1834-D1CD-A52D-C3D2-FA79E4C00318}"/>
                </a:ext>
              </a:extLst>
            </p:cNvPr>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3">
              <a:extLst>
                <a:ext uri="{FF2B5EF4-FFF2-40B4-BE49-F238E27FC236}">
                  <a16:creationId xmlns:a16="http://schemas.microsoft.com/office/drawing/2014/main" id="{3789B65F-70C6-BD7A-D591-581906B8472B}"/>
                </a:ext>
              </a:extLst>
            </p:cNvPr>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4">
              <a:extLst>
                <a:ext uri="{FF2B5EF4-FFF2-40B4-BE49-F238E27FC236}">
                  <a16:creationId xmlns:a16="http://schemas.microsoft.com/office/drawing/2014/main" id="{86FF1A20-B47B-797C-3A12-F7887D4B0AA5}"/>
                </a:ext>
              </a:extLst>
            </p:cNvPr>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5">
              <a:extLst>
                <a:ext uri="{FF2B5EF4-FFF2-40B4-BE49-F238E27FC236}">
                  <a16:creationId xmlns:a16="http://schemas.microsoft.com/office/drawing/2014/main" id="{E085B61D-D43B-607A-23DD-864751B5BFAD}"/>
                </a:ext>
              </a:extLst>
            </p:cNvPr>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Rectangle 16">
              <a:extLst>
                <a:ext uri="{FF2B5EF4-FFF2-40B4-BE49-F238E27FC236}">
                  <a16:creationId xmlns:a16="http://schemas.microsoft.com/office/drawing/2014/main" id="{B0323E4D-6062-C54B-711B-EC6695AF388A}"/>
                </a:ext>
              </a:extLst>
            </p:cNvPr>
            <p:cNvSpPr>
              <a:spLocks noChangeArrowheads="1"/>
            </p:cNvSpPr>
            <p:nvPr/>
          </p:nvSpPr>
          <p:spPr bwMode="auto">
            <a:xfrm>
              <a:off x="6751638" y="4116388"/>
              <a:ext cx="6985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7">
              <a:extLst>
                <a:ext uri="{FF2B5EF4-FFF2-40B4-BE49-F238E27FC236}">
                  <a16:creationId xmlns:a16="http://schemas.microsoft.com/office/drawing/2014/main" id="{01356DBC-05F8-EC3C-F961-C176B8356AD7}"/>
                </a:ext>
              </a:extLst>
            </p:cNvPr>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8">
              <a:extLst>
                <a:ext uri="{FF2B5EF4-FFF2-40B4-BE49-F238E27FC236}">
                  <a16:creationId xmlns:a16="http://schemas.microsoft.com/office/drawing/2014/main" id="{A7A04D11-CA2F-BC93-444A-335F826A4D03}"/>
                </a:ext>
              </a:extLst>
            </p:cNvPr>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9">
              <a:extLst>
                <a:ext uri="{FF2B5EF4-FFF2-40B4-BE49-F238E27FC236}">
                  <a16:creationId xmlns:a16="http://schemas.microsoft.com/office/drawing/2014/main" id="{B4D98AEE-6E49-9CD1-4B76-57A138EE888F}"/>
                </a:ext>
              </a:extLst>
            </p:cNvPr>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
              <a:extLst>
                <a:ext uri="{FF2B5EF4-FFF2-40B4-BE49-F238E27FC236}">
                  <a16:creationId xmlns:a16="http://schemas.microsoft.com/office/drawing/2014/main" id="{BAF66CD3-D7F6-F3C6-700E-A239A34F16B9}"/>
                </a:ext>
              </a:extLst>
            </p:cNvPr>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1">
              <a:extLst>
                <a:ext uri="{FF2B5EF4-FFF2-40B4-BE49-F238E27FC236}">
                  <a16:creationId xmlns:a16="http://schemas.microsoft.com/office/drawing/2014/main" id="{6CFA8800-4A76-7DB5-407F-EAB5F5768C20}"/>
                </a:ext>
              </a:extLst>
            </p:cNvPr>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2">
              <a:extLst>
                <a:ext uri="{FF2B5EF4-FFF2-40B4-BE49-F238E27FC236}">
                  <a16:creationId xmlns:a16="http://schemas.microsoft.com/office/drawing/2014/main" id="{A310D5C9-4479-6BDF-9FFA-B89928BA1E48}"/>
                </a:ext>
              </a:extLst>
            </p:cNvPr>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3">
              <a:extLst>
                <a:ext uri="{FF2B5EF4-FFF2-40B4-BE49-F238E27FC236}">
                  <a16:creationId xmlns:a16="http://schemas.microsoft.com/office/drawing/2014/main" id="{C52F5CD3-9DF2-9DE0-1357-2D57916A9DEE}"/>
                </a:ext>
              </a:extLst>
            </p:cNvPr>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4">
              <a:extLst>
                <a:ext uri="{FF2B5EF4-FFF2-40B4-BE49-F238E27FC236}">
                  <a16:creationId xmlns:a16="http://schemas.microsoft.com/office/drawing/2014/main" id="{BDC7EF95-ACF4-1F3A-505C-460BBF0F7479}"/>
                </a:ext>
              </a:extLst>
            </p:cNvPr>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25">
              <a:extLst>
                <a:ext uri="{FF2B5EF4-FFF2-40B4-BE49-F238E27FC236}">
                  <a16:creationId xmlns:a16="http://schemas.microsoft.com/office/drawing/2014/main" id="{D5E4337E-F6CB-BD2B-5384-14E8AEEB4479}"/>
                </a:ext>
              </a:extLst>
            </p:cNvPr>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6">
              <a:extLst>
                <a:ext uri="{FF2B5EF4-FFF2-40B4-BE49-F238E27FC236}">
                  <a16:creationId xmlns:a16="http://schemas.microsoft.com/office/drawing/2014/main" id="{794B1A2F-94E9-1284-8752-72BAE1F5EB3B}"/>
                </a:ext>
              </a:extLst>
            </p:cNvPr>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Rectangle 27">
              <a:extLst>
                <a:ext uri="{FF2B5EF4-FFF2-40B4-BE49-F238E27FC236}">
                  <a16:creationId xmlns:a16="http://schemas.microsoft.com/office/drawing/2014/main" id="{1ECFD3DB-BA48-B80C-F47B-FCFE7B0163E2}"/>
                </a:ext>
              </a:extLst>
            </p:cNvPr>
            <p:cNvSpPr>
              <a:spLocks noChangeArrowheads="1"/>
            </p:cNvSpPr>
            <p:nvPr/>
          </p:nvSpPr>
          <p:spPr bwMode="auto">
            <a:xfrm>
              <a:off x="9848850" y="4116388"/>
              <a:ext cx="7620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8">
              <a:extLst>
                <a:ext uri="{FF2B5EF4-FFF2-40B4-BE49-F238E27FC236}">
                  <a16:creationId xmlns:a16="http://schemas.microsoft.com/office/drawing/2014/main" id="{E856BBFD-B15F-6FFD-2228-B8595D42BBE2}"/>
                </a:ext>
              </a:extLst>
            </p:cNvPr>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9">
              <a:extLst>
                <a:ext uri="{FF2B5EF4-FFF2-40B4-BE49-F238E27FC236}">
                  <a16:creationId xmlns:a16="http://schemas.microsoft.com/office/drawing/2014/main" id="{CFDE223C-A932-4394-511E-1C29029B5F86}"/>
                </a:ext>
              </a:extLst>
            </p:cNvPr>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0">
              <a:extLst>
                <a:ext uri="{FF2B5EF4-FFF2-40B4-BE49-F238E27FC236}">
                  <a16:creationId xmlns:a16="http://schemas.microsoft.com/office/drawing/2014/main" id="{D3B80E72-C032-A784-CEEB-28FC308DD473}"/>
                </a:ext>
              </a:extLst>
            </p:cNvPr>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1">
              <a:extLst>
                <a:ext uri="{FF2B5EF4-FFF2-40B4-BE49-F238E27FC236}">
                  <a16:creationId xmlns:a16="http://schemas.microsoft.com/office/drawing/2014/main" id="{F85CEC76-69D6-10C4-ECCF-FAA87438F9ED}"/>
                </a:ext>
              </a:extLst>
            </p:cNvPr>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Rectangle 32">
              <a:extLst>
                <a:ext uri="{FF2B5EF4-FFF2-40B4-BE49-F238E27FC236}">
                  <a16:creationId xmlns:a16="http://schemas.microsoft.com/office/drawing/2014/main" id="{D97EDEF9-8644-F013-6A2C-633039DFE425}"/>
                </a:ext>
              </a:extLst>
            </p:cNvPr>
            <p:cNvSpPr>
              <a:spLocks noChangeArrowheads="1"/>
            </p:cNvSpPr>
            <p:nvPr/>
          </p:nvSpPr>
          <p:spPr bwMode="auto">
            <a:xfrm>
              <a:off x="10968038" y="4116388"/>
              <a:ext cx="68262"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3">
              <a:extLst>
                <a:ext uri="{FF2B5EF4-FFF2-40B4-BE49-F238E27FC236}">
                  <a16:creationId xmlns:a16="http://schemas.microsoft.com/office/drawing/2014/main" id="{11C7C4FF-73D6-C90E-619B-7C61C11A676E}"/>
                </a:ext>
              </a:extLst>
            </p:cNvPr>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4">
              <a:extLst>
                <a:ext uri="{FF2B5EF4-FFF2-40B4-BE49-F238E27FC236}">
                  <a16:creationId xmlns:a16="http://schemas.microsoft.com/office/drawing/2014/main" id="{B17C7EC0-2D57-AA41-5994-188FF04F89E5}"/>
                </a:ext>
              </a:extLst>
            </p:cNvPr>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5">
              <a:extLst>
                <a:ext uri="{FF2B5EF4-FFF2-40B4-BE49-F238E27FC236}">
                  <a16:creationId xmlns:a16="http://schemas.microsoft.com/office/drawing/2014/main" id="{3459C4DD-2708-118E-1B85-8FC713DB54CE}"/>
                </a:ext>
              </a:extLst>
            </p:cNvPr>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6">
              <a:extLst>
                <a:ext uri="{FF2B5EF4-FFF2-40B4-BE49-F238E27FC236}">
                  <a16:creationId xmlns:a16="http://schemas.microsoft.com/office/drawing/2014/main" id="{8E7B2809-A114-7311-7FA6-2499BB495782}"/>
                </a:ext>
              </a:extLst>
            </p:cNvPr>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7">
              <a:extLst>
                <a:ext uri="{FF2B5EF4-FFF2-40B4-BE49-F238E27FC236}">
                  <a16:creationId xmlns:a16="http://schemas.microsoft.com/office/drawing/2014/main" id="{A6B48B30-3352-BDC6-A1DE-4771ED7430CD}"/>
                </a:ext>
              </a:extLst>
            </p:cNvPr>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8">
              <a:extLst>
                <a:ext uri="{FF2B5EF4-FFF2-40B4-BE49-F238E27FC236}">
                  <a16:creationId xmlns:a16="http://schemas.microsoft.com/office/drawing/2014/main" id="{CB3C1D22-CEBE-DC84-A4B7-9C63B141ECF4}"/>
                </a:ext>
              </a:extLst>
            </p:cNvPr>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9">
              <a:extLst>
                <a:ext uri="{FF2B5EF4-FFF2-40B4-BE49-F238E27FC236}">
                  <a16:creationId xmlns:a16="http://schemas.microsoft.com/office/drawing/2014/main" id="{28ACF21A-DF11-8CF8-33E0-0726D9CCD160}"/>
                </a:ext>
              </a:extLst>
            </p:cNvPr>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0">
              <a:extLst>
                <a:ext uri="{FF2B5EF4-FFF2-40B4-BE49-F238E27FC236}">
                  <a16:creationId xmlns:a16="http://schemas.microsoft.com/office/drawing/2014/main" id="{4279BF2C-AF62-BF76-1F18-BCAE6F862C3B}"/>
                </a:ext>
              </a:extLst>
            </p:cNvPr>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1">
              <a:extLst>
                <a:ext uri="{FF2B5EF4-FFF2-40B4-BE49-F238E27FC236}">
                  <a16:creationId xmlns:a16="http://schemas.microsoft.com/office/drawing/2014/main" id="{8DC85B34-35AA-3699-F968-A3FEDC8958A5}"/>
                </a:ext>
              </a:extLst>
            </p:cNvPr>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2">
              <a:extLst>
                <a:ext uri="{FF2B5EF4-FFF2-40B4-BE49-F238E27FC236}">
                  <a16:creationId xmlns:a16="http://schemas.microsoft.com/office/drawing/2014/main" id="{173720F1-2122-407D-60CC-4C111442F953}"/>
                </a:ext>
              </a:extLst>
            </p:cNvPr>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3">
              <a:extLst>
                <a:ext uri="{FF2B5EF4-FFF2-40B4-BE49-F238E27FC236}">
                  <a16:creationId xmlns:a16="http://schemas.microsoft.com/office/drawing/2014/main" id="{DD9E5732-02CB-EEB2-E04E-16EEF3CF57F3}"/>
                </a:ext>
              </a:extLst>
            </p:cNvPr>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4">
              <a:extLst>
                <a:ext uri="{FF2B5EF4-FFF2-40B4-BE49-F238E27FC236}">
                  <a16:creationId xmlns:a16="http://schemas.microsoft.com/office/drawing/2014/main" id="{FBE30BA5-237B-69D3-B9BE-5B7FDC35FD1E}"/>
                </a:ext>
              </a:extLst>
            </p:cNvPr>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5">
              <a:extLst>
                <a:ext uri="{FF2B5EF4-FFF2-40B4-BE49-F238E27FC236}">
                  <a16:creationId xmlns:a16="http://schemas.microsoft.com/office/drawing/2014/main" id="{F2A180DC-18F3-2A56-3276-BBF2BAD715E4}"/>
                </a:ext>
              </a:extLst>
            </p:cNvPr>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6">
              <a:extLst>
                <a:ext uri="{FF2B5EF4-FFF2-40B4-BE49-F238E27FC236}">
                  <a16:creationId xmlns:a16="http://schemas.microsoft.com/office/drawing/2014/main" id="{553FFF8E-2DB3-A353-AFCE-98339D4062A4}"/>
                </a:ext>
              </a:extLst>
            </p:cNvPr>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47">
              <a:extLst>
                <a:ext uri="{FF2B5EF4-FFF2-40B4-BE49-F238E27FC236}">
                  <a16:creationId xmlns:a16="http://schemas.microsoft.com/office/drawing/2014/main" id="{945E4F9F-3D9F-9641-0E19-170539940699}"/>
                </a:ext>
              </a:extLst>
            </p:cNvPr>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48">
              <a:extLst>
                <a:ext uri="{FF2B5EF4-FFF2-40B4-BE49-F238E27FC236}">
                  <a16:creationId xmlns:a16="http://schemas.microsoft.com/office/drawing/2014/main" id="{84BD42C8-B99C-FDC2-20EE-DD3D19DAFEC3}"/>
                </a:ext>
              </a:extLst>
            </p:cNvPr>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49">
              <a:extLst>
                <a:ext uri="{FF2B5EF4-FFF2-40B4-BE49-F238E27FC236}">
                  <a16:creationId xmlns:a16="http://schemas.microsoft.com/office/drawing/2014/main" id="{CF70443A-4374-D004-191F-A78EE25F06E4}"/>
                </a:ext>
              </a:extLst>
            </p:cNvPr>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0">
              <a:extLst>
                <a:ext uri="{FF2B5EF4-FFF2-40B4-BE49-F238E27FC236}">
                  <a16:creationId xmlns:a16="http://schemas.microsoft.com/office/drawing/2014/main" id="{E088F57F-3EE0-E9DF-739C-68A972F6039F}"/>
                </a:ext>
              </a:extLst>
            </p:cNvPr>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1">
              <a:extLst>
                <a:ext uri="{FF2B5EF4-FFF2-40B4-BE49-F238E27FC236}">
                  <a16:creationId xmlns:a16="http://schemas.microsoft.com/office/drawing/2014/main" id="{5524AB16-7D04-80FE-064A-8BEC5794A272}"/>
                </a:ext>
              </a:extLst>
            </p:cNvPr>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2">
              <a:extLst>
                <a:ext uri="{FF2B5EF4-FFF2-40B4-BE49-F238E27FC236}">
                  <a16:creationId xmlns:a16="http://schemas.microsoft.com/office/drawing/2014/main" id="{B3F8B519-CFEC-6D9A-6497-E299933B91FB}"/>
                </a:ext>
              </a:extLst>
            </p:cNvPr>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3">
              <a:extLst>
                <a:ext uri="{FF2B5EF4-FFF2-40B4-BE49-F238E27FC236}">
                  <a16:creationId xmlns:a16="http://schemas.microsoft.com/office/drawing/2014/main" id="{241F23CC-46C8-DFDF-74F1-E89384AC4BA2}"/>
                </a:ext>
              </a:extLst>
            </p:cNvPr>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4">
              <a:extLst>
                <a:ext uri="{FF2B5EF4-FFF2-40B4-BE49-F238E27FC236}">
                  <a16:creationId xmlns:a16="http://schemas.microsoft.com/office/drawing/2014/main" id="{97691F7E-9E63-05C1-A675-924790E8DDEB}"/>
                </a:ext>
              </a:extLst>
            </p:cNvPr>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55">
              <a:extLst>
                <a:ext uri="{FF2B5EF4-FFF2-40B4-BE49-F238E27FC236}">
                  <a16:creationId xmlns:a16="http://schemas.microsoft.com/office/drawing/2014/main" id="{7D7AD628-82EA-7F6A-D89A-456983D07BAB}"/>
                </a:ext>
              </a:extLst>
            </p:cNvPr>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56">
              <a:extLst>
                <a:ext uri="{FF2B5EF4-FFF2-40B4-BE49-F238E27FC236}">
                  <a16:creationId xmlns:a16="http://schemas.microsoft.com/office/drawing/2014/main" id="{9FED189E-DB24-4CE8-B74E-41C0E8362C32}"/>
                </a:ext>
              </a:extLst>
            </p:cNvPr>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57">
              <a:extLst>
                <a:ext uri="{FF2B5EF4-FFF2-40B4-BE49-F238E27FC236}">
                  <a16:creationId xmlns:a16="http://schemas.microsoft.com/office/drawing/2014/main" id="{2143ACF1-B172-98E4-FD05-63AE18D219D5}"/>
                </a:ext>
              </a:extLst>
            </p:cNvPr>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58">
              <a:extLst>
                <a:ext uri="{FF2B5EF4-FFF2-40B4-BE49-F238E27FC236}">
                  <a16:creationId xmlns:a16="http://schemas.microsoft.com/office/drawing/2014/main" id="{B7C8506E-7CA8-713E-0D60-420E12B72CA6}"/>
                </a:ext>
              </a:extLst>
            </p:cNvPr>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59">
              <a:extLst>
                <a:ext uri="{FF2B5EF4-FFF2-40B4-BE49-F238E27FC236}">
                  <a16:creationId xmlns:a16="http://schemas.microsoft.com/office/drawing/2014/main" id="{0862059C-8648-688E-0A15-F292CAE406F3}"/>
                </a:ext>
              </a:extLst>
            </p:cNvPr>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60">
              <a:extLst>
                <a:ext uri="{FF2B5EF4-FFF2-40B4-BE49-F238E27FC236}">
                  <a16:creationId xmlns:a16="http://schemas.microsoft.com/office/drawing/2014/main" id="{1B1E5637-89BD-C4A1-E602-BD40C5C87100}"/>
                </a:ext>
              </a:extLst>
            </p:cNvPr>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61">
              <a:extLst>
                <a:ext uri="{FF2B5EF4-FFF2-40B4-BE49-F238E27FC236}">
                  <a16:creationId xmlns:a16="http://schemas.microsoft.com/office/drawing/2014/main" id="{145BB559-AC00-85C7-A505-3BB1C2C4A1AE}"/>
                </a:ext>
              </a:extLst>
            </p:cNvPr>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62">
              <a:extLst>
                <a:ext uri="{FF2B5EF4-FFF2-40B4-BE49-F238E27FC236}">
                  <a16:creationId xmlns:a16="http://schemas.microsoft.com/office/drawing/2014/main" id="{11111479-3713-5832-FC77-F565E9E8510A}"/>
                </a:ext>
              </a:extLst>
            </p:cNvPr>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63">
              <a:extLst>
                <a:ext uri="{FF2B5EF4-FFF2-40B4-BE49-F238E27FC236}">
                  <a16:creationId xmlns:a16="http://schemas.microsoft.com/office/drawing/2014/main" id="{4B2921D6-7738-69F4-099D-D88C1311E4A8}"/>
                </a:ext>
              </a:extLst>
            </p:cNvPr>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64">
              <a:extLst>
                <a:ext uri="{FF2B5EF4-FFF2-40B4-BE49-F238E27FC236}">
                  <a16:creationId xmlns:a16="http://schemas.microsoft.com/office/drawing/2014/main" id="{E6082381-574F-48E8-4ED5-AD3D5458ABE9}"/>
                </a:ext>
              </a:extLst>
            </p:cNvPr>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65">
              <a:extLst>
                <a:ext uri="{FF2B5EF4-FFF2-40B4-BE49-F238E27FC236}">
                  <a16:creationId xmlns:a16="http://schemas.microsoft.com/office/drawing/2014/main" id="{5D2C7B06-22A1-1B80-FD07-ADE837633B1A}"/>
                </a:ext>
              </a:extLst>
            </p:cNvPr>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66">
              <a:extLst>
                <a:ext uri="{FF2B5EF4-FFF2-40B4-BE49-F238E27FC236}">
                  <a16:creationId xmlns:a16="http://schemas.microsoft.com/office/drawing/2014/main" id="{FA2C568B-4D0A-F758-A3BC-E4723DE0760E}"/>
                </a:ext>
              </a:extLst>
            </p:cNvPr>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67">
              <a:extLst>
                <a:ext uri="{FF2B5EF4-FFF2-40B4-BE49-F238E27FC236}">
                  <a16:creationId xmlns:a16="http://schemas.microsoft.com/office/drawing/2014/main" id="{374C3E9F-E391-FDF0-312F-245F3DE3E3D6}"/>
                </a:ext>
              </a:extLst>
            </p:cNvPr>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68">
              <a:extLst>
                <a:ext uri="{FF2B5EF4-FFF2-40B4-BE49-F238E27FC236}">
                  <a16:creationId xmlns:a16="http://schemas.microsoft.com/office/drawing/2014/main" id="{654B23DC-F4C9-BA6C-2D1F-762B6C9626E6}"/>
                </a:ext>
              </a:extLst>
            </p:cNvPr>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69">
              <a:extLst>
                <a:ext uri="{FF2B5EF4-FFF2-40B4-BE49-F238E27FC236}">
                  <a16:creationId xmlns:a16="http://schemas.microsoft.com/office/drawing/2014/main" id="{A5675B6D-9CDF-453A-927C-B217350A55A0}"/>
                </a:ext>
              </a:extLst>
            </p:cNvPr>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70">
              <a:extLst>
                <a:ext uri="{FF2B5EF4-FFF2-40B4-BE49-F238E27FC236}">
                  <a16:creationId xmlns:a16="http://schemas.microsoft.com/office/drawing/2014/main" id="{2ACA7AF4-6504-5067-E071-871820B33DB5}"/>
                </a:ext>
              </a:extLst>
            </p:cNvPr>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71">
              <a:extLst>
                <a:ext uri="{FF2B5EF4-FFF2-40B4-BE49-F238E27FC236}">
                  <a16:creationId xmlns:a16="http://schemas.microsoft.com/office/drawing/2014/main" id="{7663AFA2-1692-1A71-6FBF-2238B958CDB4}"/>
                </a:ext>
              </a:extLst>
            </p:cNvPr>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72">
              <a:extLst>
                <a:ext uri="{FF2B5EF4-FFF2-40B4-BE49-F238E27FC236}">
                  <a16:creationId xmlns:a16="http://schemas.microsoft.com/office/drawing/2014/main" id="{407AECA3-3D6C-ED30-EDDB-7636ABE83BA2}"/>
                </a:ext>
              </a:extLst>
            </p:cNvPr>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73">
              <a:extLst>
                <a:ext uri="{FF2B5EF4-FFF2-40B4-BE49-F238E27FC236}">
                  <a16:creationId xmlns:a16="http://schemas.microsoft.com/office/drawing/2014/main" id="{31A6BA40-3E52-A12E-8DF9-732FBF2879BA}"/>
                </a:ext>
              </a:extLst>
            </p:cNvPr>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74">
              <a:extLst>
                <a:ext uri="{FF2B5EF4-FFF2-40B4-BE49-F238E27FC236}">
                  <a16:creationId xmlns:a16="http://schemas.microsoft.com/office/drawing/2014/main" id="{6DEE653D-A3E0-0D51-4926-FCEC705247BB}"/>
                </a:ext>
              </a:extLst>
            </p:cNvPr>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75">
              <a:extLst>
                <a:ext uri="{FF2B5EF4-FFF2-40B4-BE49-F238E27FC236}">
                  <a16:creationId xmlns:a16="http://schemas.microsoft.com/office/drawing/2014/main" id="{263C6BD5-B072-C400-8D62-0E988F3633EA}"/>
                </a:ext>
              </a:extLst>
            </p:cNvPr>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76">
              <a:extLst>
                <a:ext uri="{FF2B5EF4-FFF2-40B4-BE49-F238E27FC236}">
                  <a16:creationId xmlns:a16="http://schemas.microsoft.com/office/drawing/2014/main" id="{2BBE3FA5-1644-1DEB-DE9B-919394E95771}"/>
                </a:ext>
              </a:extLst>
            </p:cNvPr>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77">
              <a:extLst>
                <a:ext uri="{FF2B5EF4-FFF2-40B4-BE49-F238E27FC236}">
                  <a16:creationId xmlns:a16="http://schemas.microsoft.com/office/drawing/2014/main" id="{D17EA192-47EE-3E07-15CE-A4EBA498873F}"/>
                </a:ext>
              </a:extLst>
            </p:cNvPr>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78">
              <a:extLst>
                <a:ext uri="{FF2B5EF4-FFF2-40B4-BE49-F238E27FC236}">
                  <a16:creationId xmlns:a16="http://schemas.microsoft.com/office/drawing/2014/main" id="{94C881A3-1FD2-62D5-91EE-944BAC2D2979}"/>
                </a:ext>
              </a:extLst>
            </p:cNvPr>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79">
              <a:extLst>
                <a:ext uri="{FF2B5EF4-FFF2-40B4-BE49-F238E27FC236}">
                  <a16:creationId xmlns:a16="http://schemas.microsoft.com/office/drawing/2014/main" id="{92F3549F-ECD5-1DCA-A01F-8B904F28564F}"/>
                </a:ext>
              </a:extLst>
            </p:cNvPr>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80">
              <a:extLst>
                <a:ext uri="{FF2B5EF4-FFF2-40B4-BE49-F238E27FC236}">
                  <a16:creationId xmlns:a16="http://schemas.microsoft.com/office/drawing/2014/main" id="{9A0386BC-1197-E820-8C5F-CB1A88A4E8D4}"/>
                </a:ext>
              </a:extLst>
            </p:cNvPr>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81">
              <a:extLst>
                <a:ext uri="{FF2B5EF4-FFF2-40B4-BE49-F238E27FC236}">
                  <a16:creationId xmlns:a16="http://schemas.microsoft.com/office/drawing/2014/main" id="{19971E3C-4A7C-F26C-B38E-C287B8F2D364}"/>
                </a:ext>
              </a:extLst>
            </p:cNvPr>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8" name="组合 47">
            <a:extLst>
              <a:ext uri="{FF2B5EF4-FFF2-40B4-BE49-F238E27FC236}">
                <a16:creationId xmlns:a16="http://schemas.microsoft.com/office/drawing/2014/main" id="{0ECB3E30-542D-CC89-E4E0-65DA24BD1D19}"/>
              </a:ext>
            </a:extLst>
          </p:cNvPr>
          <p:cNvGrpSpPr/>
          <p:nvPr/>
        </p:nvGrpSpPr>
        <p:grpSpPr>
          <a:xfrm>
            <a:off x="817685" y="406541"/>
            <a:ext cx="2051694" cy="635137"/>
            <a:chOff x="985019" y="837506"/>
            <a:chExt cx="2808312" cy="635302"/>
          </a:xfrm>
        </p:grpSpPr>
        <p:grpSp>
          <p:nvGrpSpPr>
            <p:cNvPr id="93" name="组合 92">
              <a:extLst>
                <a:ext uri="{FF2B5EF4-FFF2-40B4-BE49-F238E27FC236}">
                  <a16:creationId xmlns:a16="http://schemas.microsoft.com/office/drawing/2014/main" id="{9EA8E23F-AB31-8D54-69BF-8916D6F1BAFA}"/>
                </a:ext>
              </a:extLst>
            </p:cNvPr>
            <p:cNvGrpSpPr/>
            <p:nvPr/>
          </p:nvGrpSpPr>
          <p:grpSpPr>
            <a:xfrm>
              <a:off x="985020" y="837506"/>
              <a:ext cx="2808311" cy="635302"/>
              <a:chOff x="2078615" y="1943100"/>
              <a:chExt cx="3993576" cy="779318"/>
            </a:xfrm>
          </p:grpSpPr>
          <p:sp>
            <p:nvSpPr>
              <p:cNvPr id="95" name="任意多边形 129">
                <a:extLst>
                  <a:ext uri="{FF2B5EF4-FFF2-40B4-BE49-F238E27FC236}">
                    <a16:creationId xmlns:a16="http://schemas.microsoft.com/office/drawing/2014/main" id="{0FDBA1CA-54F4-77B7-C0F4-D541A51ABA48}"/>
                  </a:ext>
                </a:extLst>
              </p:cNvPr>
              <p:cNvSpPr/>
              <p:nvPr/>
            </p:nvSpPr>
            <p:spPr>
              <a:xfrm>
                <a:off x="2078615" y="1943100"/>
                <a:ext cx="3993576" cy="779318"/>
              </a:xfrm>
              <a:custGeom>
                <a:avLst/>
                <a:gdLst>
                  <a:gd name="connsiteX0" fmla="*/ 313459 w 3993576"/>
                  <a:gd name="connsiteY0" fmla="*/ 0 h 779318"/>
                  <a:gd name="connsiteX1" fmla="*/ 342467 w 3993576"/>
                  <a:gd name="connsiteY1" fmla="*/ 3635 h 779318"/>
                  <a:gd name="connsiteX2" fmla="*/ 342467 w 3993576"/>
                  <a:gd name="connsiteY2" fmla="*/ 0 h 779318"/>
                  <a:gd name="connsiteX3" fmla="*/ 3680117 w 3993576"/>
                  <a:gd name="connsiteY3" fmla="*/ 0 h 779318"/>
                  <a:gd name="connsiteX4" fmla="*/ 3680835 w 3993576"/>
                  <a:gd name="connsiteY4" fmla="*/ 0 h 779318"/>
                  <a:gd name="connsiteX5" fmla="*/ 3680835 w 3993576"/>
                  <a:gd name="connsiteY5" fmla="*/ 90 h 779318"/>
                  <a:gd name="connsiteX6" fmla="*/ 3743290 w 3993576"/>
                  <a:gd name="connsiteY6" fmla="*/ 7917 h 779318"/>
                  <a:gd name="connsiteX7" fmla="*/ 3993576 w 3993576"/>
                  <a:gd name="connsiteY7" fmla="*/ 389659 h 779318"/>
                  <a:gd name="connsiteX8" fmla="*/ 3743290 w 3993576"/>
                  <a:gd name="connsiteY8" fmla="*/ 771402 h 779318"/>
                  <a:gd name="connsiteX9" fmla="*/ 3680835 w 3993576"/>
                  <a:gd name="connsiteY9" fmla="*/ 779228 h 779318"/>
                  <a:gd name="connsiteX10" fmla="*/ 3680835 w 3993576"/>
                  <a:gd name="connsiteY10" fmla="*/ 779318 h 779318"/>
                  <a:gd name="connsiteX11" fmla="*/ 3680117 w 3993576"/>
                  <a:gd name="connsiteY11" fmla="*/ 779318 h 779318"/>
                  <a:gd name="connsiteX12" fmla="*/ 342467 w 3993576"/>
                  <a:gd name="connsiteY12" fmla="*/ 779318 h 779318"/>
                  <a:gd name="connsiteX13" fmla="*/ 342467 w 3993576"/>
                  <a:gd name="connsiteY13" fmla="*/ 775683 h 779318"/>
                  <a:gd name="connsiteX14" fmla="*/ 313459 w 3993576"/>
                  <a:gd name="connsiteY14" fmla="*/ 779318 h 779318"/>
                  <a:gd name="connsiteX15" fmla="*/ 0 w 3993576"/>
                  <a:gd name="connsiteY15" fmla="*/ 389659 h 779318"/>
                  <a:gd name="connsiteX16" fmla="*/ 313459 w 3993576"/>
                  <a:gd name="connsiteY16" fmla="*/ 0 h 77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93576" h="779318">
                    <a:moveTo>
                      <a:pt x="313459" y="0"/>
                    </a:moveTo>
                    <a:lnTo>
                      <a:pt x="342467" y="3635"/>
                    </a:lnTo>
                    <a:lnTo>
                      <a:pt x="342467" y="0"/>
                    </a:lnTo>
                    <a:lnTo>
                      <a:pt x="3680117" y="0"/>
                    </a:lnTo>
                    <a:lnTo>
                      <a:pt x="3680835" y="0"/>
                    </a:lnTo>
                    <a:lnTo>
                      <a:pt x="3680835" y="90"/>
                    </a:lnTo>
                    <a:lnTo>
                      <a:pt x="3743290" y="7917"/>
                    </a:lnTo>
                    <a:cubicBezTo>
                      <a:pt x="3886128" y="44251"/>
                      <a:pt x="3993576" y="201357"/>
                      <a:pt x="3993576" y="389659"/>
                    </a:cubicBezTo>
                    <a:cubicBezTo>
                      <a:pt x="3993576" y="577962"/>
                      <a:pt x="3886128" y="735067"/>
                      <a:pt x="3743290" y="771402"/>
                    </a:cubicBezTo>
                    <a:lnTo>
                      <a:pt x="3680835" y="779228"/>
                    </a:lnTo>
                    <a:lnTo>
                      <a:pt x="3680835" y="779318"/>
                    </a:lnTo>
                    <a:lnTo>
                      <a:pt x="3680117" y="779318"/>
                    </a:lnTo>
                    <a:lnTo>
                      <a:pt x="342467" y="779318"/>
                    </a:lnTo>
                    <a:lnTo>
                      <a:pt x="342467" y="775683"/>
                    </a:lnTo>
                    <a:lnTo>
                      <a:pt x="313459" y="779318"/>
                    </a:lnTo>
                    <a:cubicBezTo>
                      <a:pt x="140340" y="779318"/>
                      <a:pt x="0" y="604862"/>
                      <a:pt x="0" y="389659"/>
                    </a:cubicBezTo>
                    <a:cubicBezTo>
                      <a:pt x="0" y="174456"/>
                      <a:pt x="140340" y="0"/>
                      <a:pt x="313459" y="0"/>
                    </a:cubicBezTo>
                    <a:close/>
                  </a:path>
                </a:pathLst>
              </a:custGeom>
              <a:gradFill flip="none" rotWithShape="1">
                <a:gsLst>
                  <a:gs pos="28000">
                    <a:schemeClr val="accent1">
                      <a:lumMod val="5000"/>
                      <a:lumOff val="95000"/>
                    </a:schemeClr>
                  </a:gs>
                  <a:gs pos="85000">
                    <a:schemeClr val="bg1">
                      <a:lumMod val="85000"/>
                    </a:schemeClr>
                  </a:gs>
                  <a:gs pos="100000">
                    <a:schemeClr val="bg1">
                      <a:lumMod val="75000"/>
                    </a:schemeClr>
                  </a:gs>
                </a:gsLst>
                <a:lin ang="8100000" scaled="1"/>
                <a:tileRect/>
              </a:gradFill>
              <a:ln>
                <a:noFill/>
              </a:ln>
              <a:effectLst>
                <a:outerShdw blurRad="1270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96" name="任意多边形 130">
                <a:extLst>
                  <a:ext uri="{FF2B5EF4-FFF2-40B4-BE49-F238E27FC236}">
                    <a16:creationId xmlns:a16="http://schemas.microsoft.com/office/drawing/2014/main" id="{FA99BD94-9A03-B5E8-B95C-092C4002246C}"/>
                  </a:ext>
                </a:extLst>
              </p:cNvPr>
              <p:cNvSpPr/>
              <p:nvPr/>
            </p:nvSpPr>
            <p:spPr>
              <a:xfrm>
                <a:off x="2107622" y="1995054"/>
                <a:ext cx="3935560" cy="675411"/>
              </a:xfrm>
              <a:custGeom>
                <a:avLst/>
                <a:gdLst>
                  <a:gd name="connsiteX0" fmla="*/ 268867 w 3935560"/>
                  <a:gd name="connsiteY0" fmla="*/ 0 h 675411"/>
                  <a:gd name="connsiteX1" fmla="*/ 3653273 w 3935560"/>
                  <a:gd name="connsiteY1" fmla="*/ 0 h 675411"/>
                  <a:gd name="connsiteX2" fmla="*/ 3653273 w 3935560"/>
                  <a:gd name="connsiteY2" fmla="*/ 260 h 675411"/>
                  <a:gd name="connsiteX3" fmla="*/ 3708436 w 3935560"/>
                  <a:gd name="connsiteY3" fmla="*/ 6862 h 675411"/>
                  <a:gd name="connsiteX4" fmla="*/ 3935560 w 3935560"/>
                  <a:gd name="connsiteY4" fmla="*/ 337706 h 675411"/>
                  <a:gd name="connsiteX5" fmla="*/ 3708436 w 3935560"/>
                  <a:gd name="connsiteY5" fmla="*/ 668550 h 675411"/>
                  <a:gd name="connsiteX6" fmla="*/ 3653273 w 3935560"/>
                  <a:gd name="connsiteY6" fmla="*/ 675152 h 675411"/>
                  <a:gd name="connsiteX7" fmla="*/ 3653273 w 3935560"/>
                  <a:gd name="connsiteY7" fmla="*/ 675409 h 675411"/>
                  <a:gd name="connsiteX8" fmla="*/ 3651126 w 3935560"/>
                  <a:gd name="connsiteY8" fmla="*/ 675409 h 675411"/>
                  <a:gd name="connsiteX9" fmla="*/ 3651109 w 3935560"/>
                  <a:gd name="connsiteY9" fmla="*/ 675411 h 675411"/>
                  <a:gd name="connsiteX10" fmla="*/ 3651093 w 3935560"/>
                  <a:gd name="connsiteY10" fmla="*/ 675409 h 675411"/>
                  <a:gd name="connsiteX11" fmla="*/ 284468 w 3935560"/>
                  <a:gd name="connsiteY11" fmla="*/ 675409 h 675411"/>
                  <a:gd name="connsiteX12" fmla="*/ 284451 w 3935560"/>
                  <a:gd name="connsiteY12" fmla="*/ 675411 h 675411"/>
                  <a:gd name="connsiteX13" fmla="*/ 284435 w 3935560"/>
                  <a:gd name="connsiteY13" fmla="*/ 675409 h 675411"/>
                  <a:gd name="connsiteX14" fmla="*/ 268867 w 3935560"/>
                  <a:gd name="connsiteY14" fmla="*/ 675409 h 675411"/>
                  <a:gd name="connsiteX15" fmla="*/ 268867 w 3935560"/>
                  <a:gd name="connsiteY15" fmla="*/ 673546 h 675411"/>
                  <a:gd name="connsiteX16" fmla="*/ 227124 w 3935560"/>
                  <a:gd name="connsiteY16" fmla="*/ 668550 h 675411"/>
                  <a:gd name="connsiteX17" fmla="*/ 0 w 3935560"/>
                  <a:gd name="connsiteY17" fmla="*/ 337706 h 675411"/>
                  <a:gd name="connsiteX18" fmla="*/ 227124 w 3935560"/>
                  <a:gd name="connsiteY18" fmla="*/ 6862 h 675411"/>
                  <a:gd name="connsiteX19" fmla="*/ 268867 w 3935560"/>
                  <a:gd name="connsiteY19" fmla="*/ 1866 h 67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35560" h="675411">
                    <a:moveTo>
                      <a:pt x="268867" y="0"/>
                    </a:moveTo>
                    <a:lnTo>
                      <a:pt x="3653273" y="0"/>
                    </a:lnTo>
                    <a:lnTo>
                      <a:pt x="3653273" y="260"/>
                    </a:lnTo>
                    <a:lnTo>
                      <a:pt x="3708436" y="6862"/>
                    </a:lnTo>
                    <a:cubicBezTo>
                      <a:pt x="3838056" y="38352"/>
                      <a:pt x="3935560" y="174511"/>
                      <a:pt x="3935560" y="337706"/>
                    </a:cubicBezTo>
                    <a:cubicBezTo>
                      <a:pt x="3935560" y="500902"/>
                      <a:pt x="3838056" y="637060"/>
                      <a:pt x="3708436" y="668550"/>
                    </a:cubicBezTo>
                    <a:lnTo>
                      <a:pt x="3653273" y="675152"/>
                    </a:lnTo>
                    <a:lnTo>
                      <a:pt x="3653273" y="675409"/>
                    </a:lnTo>
                    <a:lnTo>
                      <a:pt x="3651126" y="675409"/>
                    </a:lnTo>
                    <a:lnTo>
                      <a:pt x="3651109" y="675411"/>
                    </a:lnTo>
                    <a:lnTo>
                      <a:pt x="3651093" y="675409"/>
                    </a:lnTo>
                    <a:lnTo>
                      <a:pt x="284468" y="675409"/>
                    </a:lnTo>
                    <a:lnTo>
                      <a:pt x="284451" y="675411"/>
                    </a:lnTo>
                    <a:lnTo>
                      <a:pt x="284435" y="675409"/>
                    </a:lnTo>
                    <a:lnTo>
                      <a:pt x="268867" y="675409"/>
                    </a:lnTo>
                    <a:lnTo>
                      <a:pt x="268867" y="673546"/>
                    </a:lnTo>
                    <a:lnTo>
                      <a:pt x="227124" y="668550"/>
                    </a:lnTo>
                    <a:cubicBezTo>
                      <a:pt x="97505" y="637060"/>
                      <a:pt x="0" y="500902"/>
                      <a:pt x="0" y="337706"/>
                    </a:cubicBezTo>
                    <a:cubicBezTo>
                      <a:pt x="0" y="174511"/>
                      <a:pt x="97505" y="38352"/>
                      <a:pt x="227124" y="6862"/>
                    </a:cubicBezTo>
                    <a:lnTo>
                      <a:pt x="268867" y="1866"/>
                    </a:lnTo>
                    <a:close/>
                  </a:path>
                </a:pathLst>
              </a:custGeom>
              <a:gradFill flip="none" rotWithShape="1">
                <a:gsLst>
                  <a:gs pos="28000">
                    <a:schemeClr val="accent1">
                      <a:lumMod val="5000"/>
                      <a:lumOff val="95000"/>
                    </a:schemeClr>
                  </a:gs>
                  <a:gs pos="85000">
                    <a:schemeClr val="bg1">
                      <a:lumMod val="85000"/>
                    </a:schemeClr>
                  </a:gs>
                  <a:gs pos="100000">
                    <a:schemeClr val="bg1">
                      <a:lumMod val="7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grpSp>
        <p:sp>
          <p:nvSpPr>
            <p:cNvPr id="94" name="文本框 93">
              <a:extLst>
                <a:ext uri="{FF2B5EF4-FFF2-40B4-BE49-F238E27FC236}">
                  <a16:creationId xmlns:a16="http://schemas.microsoft.com/office/drawing/2014/main" id="{EB95C679-84D2-2E88-45EB-334191231D03}"/>
                </a:ext>
              </a:extLst>
            </p:cNvPr>
            <p:cNvSpPr txBox="1"/>
            <p:nvPr/>
          </p:nvSpPr>
          <p:spPr>
            <a:xfrm>
              <a:off x="985019" y="879859"/>
              <a:ext cx="2491882" cy="584775"/>
            </a:xfrm>
            <a:prstGeom prst="rect">
              <a:avLst/>
            </a:prstGeom>
            <a:noFill/>
          </p:spPr>
          <p:txBody>
            <a:bodyPr wrap="square" rtlCol="0">
              <a:spAutoFit/>
            </a:bodyPr>
            <a:lstStyle/>
            <a:p>
              <a:pPr algn="ctr"/>
              <a:r>
                <a:rPr lang="zh-CN" altLang="en-US" sz="3199" b="1" dirty="0">
                  <a:solidFill>
                    <a:srgbClr val="0070C0"/>
                  </a:solidFill>
                  <a:latin typeface="微软雅黑" panose="020B0503020204020204" pitchFamily="34" charset="-122"/>
                  <a:ea typeface="微软雅黑" panose="020B0503020204020204" pitchFamily="34" charset="-122"/>
                </a:rPr>
                <a:t>教学设计</a:t>
              </a:r>
            </a:p>
          </p:txBody>
        </p:sp>
      </p:grpSp>
    </p:spTree>
    <p:extLst>
      <p:ext uri="{BB962C8B-B14F-4D97-AF65-F5344CB8AC3E}">
        <p14:creationId xmlns:p14="http://schemas.microsoft.com/office/powerpoint/2010/main" val="1058738905"/>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64FF00CC-8521-87F4-0B5D-4B90C4D060D8}"/>
              </a:ext>
            </a:extLst>
          </p:cNvPr>
          <p:cNvGrpSpPr/>
          <p:nvPr/>
        </p:nvGrpSpPr>
        <p:grpSpPr>
          <a:xfrm>
            <a:off x="9548663" y="192129"/>
            <a:ext cx="2230827" cy="503237"/>
            <a:chOff x="331788" y="2035175"/>
            <a:chExt cx="11231562" cy="2533651"/>
          </a:xfrm>
        </p:grpSpPr>
        <p:sp>
          <p:nvSpPr>
            <p:cNvPr id="4" name="Freeform 5">
              <a:extLst>
                <a:ext uri="{FF2B5EF4-FFF2-40B4-BE49-F238E27FC236}">
                  <a16:creationId xmlns:a16="http://schemas.microsoft.com/office/drawing/2014/main" id="{692673E6-9E6D-C647-6FB9-D8F52162FCC5}"/>
                </a:ext>
              </a:extLst>
            </p:cNvPr>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6">
              <a:extLst>
                <a:ext uri="{FF2B5EF4-FFF2-40B4-BE49-F238E27FC236}">
                  <a16:creationId xmlns:a16="http://schemas.microsoft.com/office/drawing/2014/main" id="{A1309483-E170-1985-D5E4-0E2A5A704C7F}"/>
                </a:ext>
              </a:extLst>
            </p:cNvPr>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7">
              <a:extLst>
                <a:ext uri="{FF2B5EF4-FFF2-40B4-BE49-F238E27FC236}">
                  <a16:creationId xmlns:a16="http://schemas.microsoft.com/office/drawing/2014/main" id="{C061EC6A-EA19-68BE-DD18-BCA6D185F56E}"/>
                </a:ext>
              </a:extLst>
            </p:cNvPr>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8">
              <a:extLst>
                <a:ext uri="{FF2B5EF4-FFF2-40B4-BE49-F238E27FC236}">
                  <a16:creationId xmlns:a16="http://schemas.microsoft.com/office/drawing/2014/main" id="{25A49AD8-EC6B-BD01-93A3-23F047E78FF8}"/>
                </a:ext>
              </a:extLst>
            </p:cNvPr>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9">
              <a:extLst>
                <a:ext uri="{FF2B5EF4-FFF2-40B4-BE49-F238E27FC236}">
                  <a16:creationId xmlns:a16="http://schemas.microsoft.com/office/drawing/2014/main" id="{D00FCCCE-BAC4-6DD1-F56F-088DC4E4FF45}"/>
                </a:ext>
              </a:extLst>
            </p:cNvPr>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0">
              <a:extLst>
                <a:ext uri="{FF2B5EF4-FFF2-40B4-BE49-F238E27FC236}">
                  <a16:creationId xmlns:a16="http://schemas.microsoft.com/office/drawing/2014/main" id="{7C0DC430-79F1-F33A-ECA0-2A97A459A1D3}"/>
                </a:ext>
              </a:extLst>
            </p:cNvPr>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1">
              <a:extLst>
                <a:ext uri="{FF2B5EF4-FFF2-40B4-BE49-F238E27FC236}">
                  <a16:creationId xmlns:a16="http://schemas.microsoft.com/office/drawing/2014/main" id="{FB58B6F7-EA53-576E-A841-D2B7F3044475}"/>
                </a:ext>
              </a:extLst>
            </p:cNvPr>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2">
              <a:extLst>
                <a:ext uri="{FF2B5EF4-FFF2-40B4-BE49-F238E27FC236}">
                  <a16:creationId xmlns:a16="http://schemas.microsoft.com/office/drawing/2014/main" id="{8B6E1834-D1CD-A52D-C3D2-FA79E4C00318}"/>
                </a:ext>
              </a:extLst>
            </p:cNvPr>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3">
              <a:extLst>
                <a:ext uri="{FF2B5EF4-FFF2-40B4-BE49-F238E27FC236}">
                  <a16:creationId xmlns:a16="http://schemas.microsoft.com/office/drawing/2014/main" id="{3789B65F-70C6-BD7A-D591-581906B8472B}"/>
                </a:ext>
              </a:extLst>
            </p:cNvPr>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4">
              <a:extLst>
                <a:ext uri="{FF2B5EF4-FFF2-40B4-BE49-F238E27FC236}">
                  <a16:creationId xmlns:a16="http://schemas.microsoft.com/office/drawing/2014/main" id="{86FF1A20-B47B-797C-3A12-F7887D4B0AA5}"/>
                </a:ext>
              </a:extLst>
            </p:cNvPr>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5">
              <a:extLst>
                <a:ext uri="{FF2B5EF4-FFF2-40B4-BE49-F238E27FC236}">
                  <a16:creationId xmlns:a16="http://schemas.microsoft.com/office/drawing/2014/main" id="{E085B61D-D43B-607A-23DD-864751B5BFAD}"/>
                </a:ext>
              </a:extLst>
            </p:cNvPr>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Rectangle 16">
              <a:extLst>
                <a:ext uri="{FF2B5EF4-FFF2-40B4-BE49-F238E27FC236}">
                  <a16:creationId xmlns:a16="http://schemas.microsoft.com/office/drawing/2014/main" id="{B0323E4D-6062-C54B-711B-EC6695AF388A}"/>
                </a:ext>
              </a:extLst>
            </p:cNvPr>
            <p:cNvSpPr>
              <a:spLocks noChangeArrowheads="1"/>
            </p:cNvSpPr>
            <p:nvPr/>
          </p:nvSpPr>
          <p:spPr bwMode="auto">
            <a:xfrm>
              <a:off x="6751638" y="4116388"/>
              <a:ext cx="6985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7">
              <a:extLst>
                <a:ext uri="{FF2B5EF4-FFF2-40B4-BE49-F238E27FC236}">
                  <a16:creationId xmlns:a16="http://schemas.microsoft.com/office/drawing/2014/main" id="{01356DBC-05F8-EC3C-F961-C176B8356AD7}"/>
                </a:ext>
              </a:extLst>
            </p:cNvPr>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8">
              <a:extLst>
                <a:ext uri="{FF2B5EF4-FFF2-40B4-BE49-F238E27FC236}">
                  <a16:creationId xmlns:a16="http://schemas.microsoft.com/office/drawing/2014/main" id="{A7A04D11-CA2F-BC93-444A-335F826A4D03}"/>
                </a:ext>
              </a:extLst>
            </p:cNvPr>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9">
              <a:extLst>
                <a:ext uri="{FF2B5EF4-FFF2-40B4-BE49-F238E27FC236}">
                  <a16:creationId xmlns:a16="http://schemas.microsoft.com/office/drawing/2014/main" id="{B4D98AEE-6E49-9CD1-4B76-57A138EE888F}"/>
                </a:ext>
              </a:extLst>
            </p:cNvPr>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
              <a:extLst>
                <a:ext uri="{FF2B5EF4-FFF2-40B4-BE49-F238E27FC236}">
                  <a16:creationId xmlns:a16="http://schemas.microsoft.com/office/drawing/2014/main" id="{BAF66CD3-D7F6-F3C6-700E-A239A34F16B9}"/>
                </a:ext>
              </a:extLst>
            </p:cNvPr>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1">
              <a:extLst>
                <a:ext uri="{FF2B5EF4-FFF2-40B4-BE49-F238E27FC236}">
                  <a16:creationId xmlns:a16="http://schemas.microsoft.com/office/drawing/2014/main" id="{6CFA8800-4A76-7DB5-407F-EAB5F5768C20}"/>
                </a:ext>
              </a:extLst>
            </p:cNvPr>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2">
              <a:extLst>
                <a:ext uri="{FF2B5EF4-FFF2-40B4-BE49-F238E27FC236}">
                  <a16:creationId xmlns:a16="http://schemas.microsoft.com/office/drawing/2014/main" id="{A310D5C9-4479-6BDF-9FFA-B89928BA1E48}"/>
                </a:ext>
              </a:extLst>
            </p:cNvPr>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3">
              <a:extLst>
                <a:ext uri="{FF2B5EF4-FFF2-40B4-BE49-F238E27FC236}">
                  <a16:creationId xmlns:a16="http://schemas.microsoft.com/office/drawing/2014/main" id="{C52F5CD3-9DF2-9DE0-1357-2D57916A9DEE}"/>
                </a:ext>
              </a:extLst>
            </p:cNvPr>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4">
              <a:extLst>
                <a:ext uri="{FF2B5EF4-FFF2-40B4-BE49-F238E27FC236}">
                  <a16:creationId xmlns:a16="http://schemas.microsoft.com/office/drawing/2014/main" id="{BDC7EF95-ACF4-1F3A-505C-460BBF0F7479}"/>
                </a:ext>
              </a:extLst>
            </p:cNvPr>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25">
              <a:extLst>
                <a:ext uri="{FF2B5EF4-FFF2-40B4-BE49-F238E27FC236}">
                  <a16:creationId xmlns:a16="http://schemas.microsoft.com/office/drawing/2014/main" id="{D5E4337E-F6CB-BD2B-5384-14E8AEEB4479}"/>
                </a:ext>
              </a:extLst>
            </p:cNvPr>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6">
              <a:extLst>
                <a:ext uri="{FF2B5EF4-FFF2-40B4-BE49-F238E27FC236}">
                  <a16:creationId xmlns:a16="http://schemas.microsoft.com/office/drawing/2014/main" id="{794B1A2F-94E9-1284-8752-72BAE1F5EB3B}"/>
                </a:ext>
              </a:extLst>
            </p:cNvPr>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Rectangle 27">
              <a:extLst>
                <a:ext uri="{FF2B5EF4-FFF2-40B4-BE49-F238E27FC236}">
                  <a16:creationId xmlns:a16="http://schemas.microsoft.com/office/drawing/2014/main" id="{1ECFD3DB-BA48-B80C-F47B-FCFE7B0163E2}"/>
                </a:ext>
              </a:extLst>
            </p:cNvPr>
            <p:cNvSpPr>
              <a:spLocks noChangeArrowheads="1"/>
            </p:cNvSpPr>
            <p:nvPr/>
          </p:nvSpPr>
          <p:spPr bwMode="auto">
            <a:xfrm>
              <a:off x="9848850" y="4116388"/>
              <a:ext cx="7620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8">
              <a:extLst>
                <a:ext uri="{FF2B5EF4-FFF2-40B4-BE49-F238E27FC236}">
                  <a16:creationId xmlns:a16="http://schemas.microsoft.com/office/drawing/2014/main" id="{E856BBFD-B15F-6FFD-2228-B8595D42BBE2}"/>
                </a:ext>
              </a:extLst>
            </p:cNvPr>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9">
              <a:extLst>
                <a:ext uri="{FF2B5EF4-FFF2-40B4-BE49-F238E27FC236}">
                  <a16:creationId xmlns:a16="http://schemas.microsoft.com/office/drawing/2014/main" id="{CFDE223C-A932-4394-511E-1C29029B5F86}"/>
                </a:ext>
              </a:extLst>
            </p:cNvPr>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0">
              <a:extLst>
                <a:ext uri="{FF2B5EF4-FFF2-40B4-BE49-F238E27FC236}">
                  <a16:creationId xmlns:a16="http://schemas.microsoft.com/office/drawing/2014/main" id="{D3B80E72-C032-A784-CEEB-28FC308DD473}"/>
                </a:ext>
              </a:extLst>
            </p:cNvPr>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1">
              <a:extLst>
                <a:ext uri="{FF2B5EF4-FFF2-40B4-BE49-F238E27FC236}">
                  <a16:creationId xmlns:a16="http://schemas.microsoft.com/office/drawing/2014/main" id="{F85CEC76-69D6-10C4-ECCF-FAA87438F9ED}"/>
                </a:ext>
              </a:extLst>
            </p:cNvPr>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Rectangle 32">
              <a:extLst>
                <a:ext uri="{FF2B5EF4-FFF2-40B4-BE49-F238E27FC236}">
                  <a16:creationId xmlns:a16="http://schemas.microsoft.com/office/drawing/2014/main" id="{D97EDEF9-8644-F013-6A2C-633039DFE425}"/>
                </a:ext>
              </a:extLst>
            </p:cNvPr>
            <p:cNvSpPr>
              <a:spLocks noChangeArrowheads="1"/>
            </p:cNvSpPr>
            <p:nvPr/>
          </p:nvSpPr>
          <p:spPr bwMode="auto">
            <a:xfrm>
              <a:off x="10968038" y="4116388"/>
              <a:ext cx="68262"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3">
              <a:extLst>
                <a:ext uri="{FF2B5EF4-FFF2-40B4-BE49-F238E27FC236}">
                  <a16:creationId xmlns:a16="http://schemas.microsoft.com/office/drawing/2014/main" id="{11C7C4FF-73D6-C90E-619B-7C61C11A676E}"/>
                </a:ext>
              </a:extLst>
            </p:cNvPr>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4">
              <a:extLst>
                <a:ext uri="{FF2B5EF4-FFF2-40B4-BE49-F238E27FC236}">
                  <a16:creationId xmlns:a16="http://schemas.microsoft.com/office/drawing/2014/main" id="{B17C7EC0-2D57-AA41-5994-188FF04F89E5}"/>
                </a:ext>
              </a:extLst>
            </p:cNvPr>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5">
              <a:extLst>
                <a:ext uri="{FF2B5EF4-FFF2-40B4-BE49-F238E27FC236}">
                  <a16:creationId xmlns:a16="http://schemas.microsoft.com/office/drawing/2014/main" id="{3459C4DD-2708-118E-1B85-8FC713DB54CE}"/>
                </a:ext>
              </a:extLst>
            </p:cNvPr>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6">
              <a:extLst>
                <a:ext uri="{FF2B5EF4-FFF2-40B4-BE49-F238E27FC236}">
                  <a16:creationId xmlns:a16="http://schemas.microsoft.com/office/drawing/2014/main" id="{8E7B2809-A114-7311-7FA6-2499BB495782}"/>
                </a:ext>
              </a:extLst>
            </p:cNvPr>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7">
              <a:extLst>
                <a:ext uri="{FF2B5EF4-FFF2-40B4-BE49-F238E27FC236}">
                  <a16:creationId xmlns:a16="http://schemas.microsoft.com/office/drawing/2014/main" id="{A6B48B30-3352-BDC6-A1DE-4771ED7430CD}"/>
                </a:ext>
              </a:extLst>
            </p:cNvPr>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8">
              <a:extLst>
                <a:ext uri="{FF2B5EF4-FFF2-40B4-BE49-F238E27FC236}">
                  <a16:creationId xmlns:a16="http://schemas.microsoft.com/office/drawing/2014/main" id="{CB3C1D22-CEBE-DC84-A4B7-9C63B141ECF4}"/>
                </a:ext>
              </a:extLst>
            </p:cNvPr>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9">
              <a:extLst>
                <a:ext uri="{FF2B5EF4-FFF2-40B4-BE49-F238E27FC236}">
                  <a16:creationId xmlns:a16="http://schemas.microsoft.com/office/drawing/2014/main" id="{28ACF21A-DF11-8CF8-33E0-0726D9CCD160}"/>
                </a:ext>
              </a:extLst>
            </p:cNvPr>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0">
              <a:extLst>
                <a:ext uri="{FF2B5EF4-FFF2-40B4-BE49-F238E27FC236}">
                  <a16:creationId xmlns:a16="http://schemas.microsoft.com/office/drawing/2014/main" id="{4279BF2C-AF62-BF76-1F18-BCAE6F862C3B}"/>
                </a:ext>
              </a:extLst>
            </p:cNvPr>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1">
              <a:extLst>
                <a:ext uri="{FF2B5EF4-FFF2-40B4-BE49-F238E27FC236}">
                  <a16:creationId xmlns:a16="http://schemas.microsoft.com/office/drawing/2014/main" id="{8DC85B34-35AA-3699-F968-A3FEDC8958A5}"/>
                </a:ext>
              </a:extLst>
            </p:cNvPr>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2">
              <a:extLst>
                <a:ext uri="{FF2B5EF4-FFF2-40B4-BE49-F238E27FC236}">
                  <a16:creationId xmlns:a16="http://schemas.microsoft.com/office/drawing/2014/main" id="{173720F1-2122-407D-60CC-4C111442F953}"/>
                </a:ext>
              </a:extLst>
            </p:cNvPr>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43">
              <a:extLst>
                <a:ext uri="{FF2B5EF4-FFF2-40B4-BE49-F238E27FC236}">
                  <a16:creationId xmlns:a16="http://schemas.microsoft.com/office/drawing/2014/main" id="{DD9E5732-02CB-EEB2-E04E-16EEF3CF57F3}"/>
                </a:ext>
              </a:extLst>
            </p:cNvPr>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44">
              <a:extLst>
                <a:ext uri="{FF2B5EF4-FFF2-40B4-BE49-F238E27FC236}">
                  <a16:creationId xmlns:a16="http://schemas.microsoft.com/office/drawing/2014/main" id="{FBE30BA5-237B-69D3-B9BE-5B7FDC35FD1E}"/>
                </a:ext>
              </a:extLst>
            </p:cNvPr>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45">
              <a:extLst>
                <a:ext uri="{FF2B5EF4-FFF2-40B4-BE49-F238E27FC236}">
                  <a16:creationId xmlns:a16="http://schemas.microsoft.com/office/drawing/2014/main" id="{F2A180DC-18F3-2A56-3276-BBF2BAD715E4}"/>
                </a:ext>
              </a:extLst>
            </p:cNvPr>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46">
              <a:extLst>
                <a:ext uri="{FF2B5EF4-FFF2-40B4-BE49-F238E27FC236}">
                  <a16:creationId xmlns:a16="http://schemas.microsoft.com/office/drawing/2014/main" id="{553FFF8E-2DB3-A353-AFCE-98339D4062A4}"/>
                </a:ext>
              </a:extLst>
            </p:cNvPr>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47">
              <a:extLst>
                <a:ext uri="{FF2B5EF4-FFF2-40B4-BE49-F238E27FC236}">
                  <a16:creationId xmlns:a16="http://schemas.microsoft.com/office/drawing/2014/main" id="{945E4F9F-3D9F-9641-0E19-170539940699}"/>
                </a:ext>
              </a:extLst>
            </p:cNvPr>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48">
              <a:extLst>
                <a:ext uri="{FF2B5EF4-FFF2-40B4-BE49-F238E27FC236}">
                  <a16:creationId xmlns:a16="http://schemas.microsoft.com/office/drawing/2014/main" id="{84BD42C8-B99C-FDC2-20EE-DD3D19DAFEC3}"/>
                </a:ext>
              </a:extLst>
            </p:cNvPr>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49">
              <a:extLst>
                <a:ext uri="{FF2B5EF4-FFF2-40B4-BE49-F238E27FC236}">
                  <a16:creationId xmlns:a16="http://schemas.microsoft.com/office/drawing/2014/main" id="{CF70443A-4374-D004-191F-A78EE25F06E4}"/>
                </a:ext>
              </a:extLst>
            </p:cNvPr>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0">
              <a:extLst>
                <a:ext uri="{FF2B5EF4-FFF2-40B4-BE49-F238E27FC236}">
                  <a16:creationId xmlns:a16="http://schemas.microsoft.com/office/drawing/2014/main" id="{E088F57F-3EE0-E9DF-739C-68A972F6039F}"/>
                </a:ext>
              </a:extLst>
            </p:cNvPr>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1">
              <a:extLst>
                <a:ext uri="{FF2B5EF4-FFF2-40B4-BE49-F238E27FC236}">
                  <a16:creationId xmlns:a16="http://schemas.microsoft.com/office/drawing/2014/main" id="{5524AB16-7D04-80FE-064A-8BEC5794A272}"/>
                </a:ext>
              </a:extLst>
            </p:cNvPr>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2">
              <a:extLst>
                <a:ext uri="{FF2B5EF4-FFF2-40B4-BE49-F238E27FC236}">
                  <a16:creationId xmlns:a16="http://schemas.microsoft.com/office/drawing/2014/main" id="{B3F8B519-CFEC-6D9A-6497-E299933B91FB}"/>
                </a:ext>
              </a:extLst>
            </p:cNvPr>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3">
              <a:extLst>
                <a:ext uri="{FF2B5EF4-FFF2-40B4-BE49-F238E27FC236}">
                  <a16:creationId xmlns:a16="http://schemas.microsoft.com/office/drawing/2014/main" id="{241F23CC-46C8-DFDF-74F1-E89384AC4BA2}"/>
                </a:ext>
              </a:extLst>
            </p:cNvPr>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4">
              <a:extLst>
                <a:ext uri="{FF2B5EF4-FFF2-40B4-BE49-F238E27FC236}">
                  <a16:creationId xmlns:a16="http://schemas.microsoft.com/office/drawing/2014/main" id="{97691F7E-9E63-05C1-A675-924790E8DDEB}"/>
                </a:ext>
              </a:extLst>
            </p:cNvPr>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55">
              <a:extLst>
                <a:ext uri="{FF2B5EF4-FFF2-40B4-BE49-F238E27FC236}">
                  <a16:creationId xmlns:a16="http://schemas.microsoft.com/office/drawing/2014/main" id="{7D7AD628-82EA-7F6A-D89A-456983D07BAB}"/>
                </a:ext>
              </a:extLst>
            </p:cNvPr>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56">
              <a:extLst>
                <a:ext uri="{FF2B5EF4-FFF2-40B4-BE49-F238E27FC236}">
                  <a16:creationId xmlns:a16="http://schemas.microsoft.com/office/drawing/2014/main" id="{9FED189E-DB24-4CE8-B74E-41C0E8362C32}"/>
                </a:ext>
              </a:extLst>
            </p:cNvPr>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57">
              <a:extLst>
                <a:ext uri="{FF2B5EF4-FFF2-40B4-BE49-F238E27FC236}">
                  <a16:creationId xmlns:a16="http://schemas.microsoft.com/office/drawing/2014/main" id="{2143ACF1-B172-98E4-FD05-63AE18D219D5}"/>
                </a:ext>
              </a:extLst>
            </p:cNvPr>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58">
              <a:extLst>
                <a:ext uri="{FF2B5EF4-FFF2-40B4-BE49-F238E27FC236}">
                  <a16:creationId xmlns:a16="http://schemas.microsoft.com/office/drawing/2014/main" id="{B7C8506E-7CA8-713E-0D60-420E12B72CA6}"/>
                </a:ext>
              </a:extLst>
            </p:cNvPr>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59">
              <a:extLst>
                <a:ext uri="{FF2B5EF4-FFF2-40B4-BE49-F238E27FC236}">
                  <a16:creationId xmlns:a16="http://schemas.microsoft.com/office/drawing/2014/main" id="{0862059C-8648-688E-0A15-F292CAE406F3}"/>
                </a:ext>
              </a:extLst>
            </p:cNvPr>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60">
              <a:extLst>
                <a:ext uri="{FF2B5EF4-FFF2-40B4-BE49-F238E27FC236}">
                  <a16:creationId xmlns:a16="http://schemas.microsoft.com/office/drawing/2014/main" id="{1B1E5637-89BD-C4A1-E602-BD40C5C87100}"/>
                </a:ext>
              </a:extLst>
            </p:cNvPr>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61">
              <a:extLst>
                <a:ext uri="{FF2B5EF4-FFF2-40B4-BE49-F238E27FC236}">
                  <a16:creationId xmlns:a16="http://schemas.microsoft.com/office/drawing/2014/main" id="{145BB559-AC00-85C7-A505-3BB1C2C4A1AE}"/>
                </a:ext>
              </a:extLst>
            </p:cNvPr>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62">
              <a:extLst>
                <a:ext uri="{FF2B5EF4-FFF2-40B4-BE49-F238E27FC236}">
                  <a16:creationId xmlns:a16="http://schemas.microsoft.com/office/drawing/2014/main" id="{11111479-3713-5832-FC77-F565E9E8510A}"/>
                </a:ext>
              </a:extLst>
            </p:cNvPr>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63">
              <a:extLst>
                <a:ext uri="{FF2B5EF4-FFF2-40B4-BE49-F238E27FC236}">
                  <a16:creationId xmlns:a16="http://schemas.microsoft.com/office/drawing/2014/main" id="{4B2921D6-7738-69F4-099D-D88C1311E4A8}"/>
                </a:ext>
              </a:extLst>
            </p:cNvPr>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64">
              <a:extLst>
                <a:ext uri="{FF2B5EF4-FFF2-40B4-BE49-F238E27FC236}">
                  <a16:creationId xmlns:a16="http://schemas.microsoft.com/office/drawing/2014/main" id="{E6082381-574F-48E8-4ED5-AD3D5458ABE9}"/>
                </a:ext>
              </a:extLst>
            </p:cNvPr>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65">
              <a:extLst>
                <a:ext uri="{FF2B5EF4-FFF2-40B4-BE49-F238E27FC236}">
                  <a16:creationId xmlns:a16="http://schemas.microsoft.com/office/drawing/2014/main" id="{5D2C7B06-22A1-1B80-FD07-ADE837633B1A}"/>
                </a:ext>
              </a:extLst>
            </p:cNvPr>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66">
              <a:extLst>
                <a:ext uri="{FF2B5EF4-FFF2-40B4-BE49-F238E27FC236}">
                  <a16:creationId xmlns:a16="http://schemas.microsoft.com/office/drawing/2014/main" id="{FA2C568B-4D0A-F758-A3BC-E4723DE0760E}"/>
                </a:ext>
              </a:extLst>
            </p:cNvPr>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67">
              <a:extLst>
                <a:ext uri="{FF2B5EF4-FFF2-40B4-BE49-F238E27FC236}">
                  <a16:creationId xmlns:a16="http://schemas.microsoft.com/office/drawing/2014/main" id="{374C3E9F-E391-FDF0-312F-245F3DE3E3D6}"/>
                </a:ext>
              </a:extLst>
            </p:cNvPr>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68">
              <a:extLst>
                <a:ext uri="{FF2B5EF4-FFF2-40B4-BE49-F238E27FC236}">
                  <a16:creationId xmlns:a16="http://schemas.microsoft.com/office/drawing/2014/main" id="{654B23DC-F4C9-BA6C-2D1F-762B6C9626E6}"/>
                </a:ext>
              </a:extLst>
            </p:cNvPr>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69">
              <a:extLst>
                <a:ext uri="{FF2B5EF4-FFF2-40B4-BE49-F238E27FC236}">
                  <a16:creationId xmlns:a16="http://schemas.microsoft.com/office/drawing/2014/main" id="{A5675B6D-9CDF-453A-927C-B217350A55A0}"/>
                </a:ext>
              </a:extLst>
            </p:cNvPr>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70">
              <a:extLst>
                <a:ext uri="{FF2B5EF4-FFF2-40B4-BE49-F238E27FC236}">
                  <a16:creationId xmlns:a16="http://schemas.microsoft.com/office/drawing/2014/main" id="{2ACA7AF4-6504-5067-E071-871820B33DB5}"/>
                </a:ext>
              </a:extLst>
            </p:cNvPr>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71">
              <a:extLst>
                <a:ext uri="{FF2B5EF4-FFF2-40B4-BE49-F238E27FC236}">
                  <a16:creationId xmlns:a16="http://schemas.microsoft.com/office/drawing/2014/main" id="{7663AFA2-1692-1A71-6FBF-2238B958CDB4}"/>
                </a:ext>
              </a:extLst>
            </p:cNvPr>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72">
              <a:extLst>
                <a:ext uri="{FF2B5EF4-FFF2-40B4-BE49-F238E27FC236}">
                  <a16:creationId xmlns:a16="http://schemas.microsoft.com/office/drawing/2014/main" id="{407AECA3-3D6C-ED30-EDDB-7636ABE83BA2}"/>
                </a:ext>
              </a:extLst>
            </p:cNvPr>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73">
              <a:extLst>
                <a:ext uri="{FF2B5EF4-FFF2-40B4-BE49-F238E27FC236}">
                  <a16:creationId xmlns:a16="http://schemas.microsoft.com/office/drawing/2014/main" id="{31A6BA40-3E52-A12E-8DF9-732FBF2879BA}"/>
                </a:ext>
              </a:extLst>
            </p:cNvPr>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74">
              <a:extLst>
                <a:ext uri="{FF2B5EF4-FFF2-40B4-BE49-F238E27FC236}">
                  <a16:creationId xmlns:a16="http://schemas.microsoft.com/office/drawing/2014/main" id="{6DEE653D-A3E0-0D51-4926-FCEC705247BB}"/>
                </a:ext>
              </a:extLst>
            </p:cNvPr>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75">
              <a:extLst>
                <a:ext uri="{FF2B5EF4-FFF2-40B4-BE49-F238E27FC236}">
                  <a16:creationId xmlns:a16="http://schemas.microsoft.com/office/drawing/2014/main" id="{263C6BD5-B072-C400-8D62-0E988F3633EA}"/>
                </a:ext>
              </a:extLst>
            </p:cNvPr>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76">
              <a:extLst>
                <a:ext uri="{FF2B5EF4-FFF2-40B4-BE49-F238E27FC236}">
                  <a16:creationId xmlns:a16="http://schemas.microsoft.com/office/drawing/2014/main" id="{2BBE3FA5-1644-1DEB-DE9B-919394E95771}"/>
                </a:ext>
              </a:extLst>
            </p:cNvPr>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77">
              <a:extLst>
                <a:ext uri="{FF2B5EF4-FFF2-40B4-BE49-F238E27FC236}">
                  <a16:creationId xmlns:a16="http://schemas.microsoft.com/office/drawing/2014/main" id="{D17EA192-47EE-3E07-15CE-A4EBA498873F}"/>
                </a:ext>
              </a:extLst>
            </p:cNvPr>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78">
              <a:extLst>
                <a:ext uri="{FF2B5EF4-FFF2-40B4-BE49-F238E27FC236}">
                  <a16:creationId xmlns:a16="http://schemas.microsoft.com/office/drawing/2014/main" id="{94C881A3-1FD2-62D5-91EE-944BAC2D2979}"/>
                </a:ext>
              </a:extLst>
            </p:cNvPr>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79">
              <a:extLst>
                <a:ext uri="{FF2B5EF4-FFF2-40B4-BE49-F238E27FC236}">
                  <a16:creationId xmlns:a16="http://schemas.microsoft.com/office/drawing/2014/main" id="{92F3549F-ECD5-1DCA-A01F-8B904F28564F}"/>
                </a:ext>
              </a:extLst>
            </p:cNvPr>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80">
              <a:extLst>
                <a:ext uri="{FF2B5EF4-FFF2-40B4-BE49-F238E27FC236}">
                  <a16:creationId xmlns:a16="http://schemas.microsoft.com/office/drawing/2014/main" id="{9A0386BC-1197-E820-8C5F-CB1A88A4E8D4}"/>
                </a:ext>
              </a:extLst>
            </p:cNvPr>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81">
              <a:extLst>
                <a:ext uri="{FF2B5EF4-FFF2-40B4-BE49-F238E27FC236}">
                  <a16:creationId xmlns:a16="http://schemas.microsoft.com/office/drawing/2014/main" id="{19971E3C-4A7C-F26C-B38E-C287B8F2D364}"/>
                </a:ext>
              </a:extLst>
            </p:cNvPr>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07" name="文本框 106">
            <a:extLst>
              <a:ext uri="{FF2B5EF4-FFF2-40B4-BE49-F238E27FC236}">
                <a16:creationId xmlns:a16="http://schemas.microsoft.com/office/drawing/2014/main" id="{0B964D20-049A-B6E0-0FDC-ABF97C69F1B6}"/>
              </a:ext>
            </a:extLst>
          </p:cNvPr>
          <p:cNvSpPr txBox="1"/>
          <p:nvPr/>
        </p:nvSpPr>
        <p:spPr>
          <a:xfrm>
            <a:off x="7400095" y="1733885"/>
            <a:ext cx="4297135" cy="4200445"/>
          </a:xfrm>
          <a:prstGeom prst="rect">
            <a:avLst/>
          </a:prstGeom>
          <a:noFill/>
        </p:spPr>
        <p:txBody>
          <a:bodyPr wrap="square">
            <a:spAutoFit/>
          </a:bodyPr>
          <a:lstStyle/>
          <a:p>
            <a:pPr>
              <a:lnSpc>
                <a:spcPct val="150000"/>
              </a:lnSpc>
            </a:pPr>
            <a:r>
              <a:rPr lang="zh-CN" altLang="en-US" sz="2000" b="0" i="0" dirty="0">
                <a:solidFill>
                  <a:srgbClr val="121212"/>
                </a:solidFill>
                <a:effectLst/>
                <a:latin typeface="-apple-system"/>
              </a:rPr>
              <a:t>在讲清概念、重点、难点等主要知识点后，通过采用个人报告、分组讨论、角色扮演、动手推算、专题研讨、案例分析等丰富有趣的方式让学生充分激发学生的学习热情，引导学生积极参与到学习活动中来，进一步加深学生对所学内容的理解程度，同时也强化了学生的语言表达能力、沟通能力及合作能力等素养的培养。</a:t>
            </a:r>
            <a:endParaRPr lang="zh-CN" altLang="en-US" sz="2000" dirty="0"/>
          </a:p>
        </p:txBody>
      </p:sp>
      <p:grpSp>
        <p:nvGrpSpPr>
          <p:cNvPr id="19" name="组合 18">
            <a:extLst>
              <a:ext uri="{FF2B5EF4-FFF2-40B4-BE49-F238E27FC236}">
                <a16:creationId xmlns:a16="http://schemas.microsoft.com/office/drawing/2014/main" id="{8478B23A-799A-37F6-E5B1-94B2889B47E6}"/>
              </a:ext>
            </a:extLst>
          </p:cNvPr>
          <p:cNvGrpSpPr/>
          <p:nvPr/>
        </p:nvGrpSpPr>
        <p:grpSpPr>
          <a:xfrm>
            <a:off x="832588" y="1244887"/>
            <a:ext cx="6293666" cy="5325246"/>
            <a:chOff x="3789083" y="1280884"/>
            <a:chExt cx="6293666" cy="5697210"/>
          </a:xfrm>
        </p:grpSpPr>
        <p:sp>
          <p:nvSpPr>
            <p:cNvPr id="97" name="文本框 96">
              <a:extLst>
                <a:ext uri="{FF2B5EF4-FFF2-40B4-BE49-F238E27FC236}">
                  <a16:creationId xmlns:a16="http://schemas.microsoft.com/office/drawing/2014/main" id="{21C54AD1-5412-CF52-4CC4-658374436070}"/>
                </a:ext>
              </a:extLst>
            </p:cNvPr>
            <p:cNvSpPr txBox="1"/>
            <p:nvPr/>
          </p:nvSpPr>
          <p:spPr>
            <a:xfrm>
              <a:off x="8264986" y="2213877"/>
              <a:ext cx="1283677" cy="369332"/>
            </a:xfrm>
            <a:prstGeom prst="rect">
              <a:avLst/>
            </a:prstGeom>
            <a:noFill/>
          </p:spPr>
          <p:txBody>
            <a:bodyPr wrap="square">
              <a:spAutoFit/>
            </a:bodyPr>
            <a:lstStyle/>
            <a:p>
              <a:r>
                <a:rPr lang="en-US" altLang="zh-CN" b="1" i="0" dirty="0">
                  <a:solidFill>
                    <a:srgbClr val="121212"/>
                  </a:solidFill>
                  <a:effectLst/>
                  <a:latin typeface="-apple-system"/>
                </a:rPr>
                <a:t>Objective</a:t>
              </a:r>
              <a:endParaRPr lang="zh-CN" altLang="en-US" dirty="0"/>
            </a:p>
          </p:txBody>
        </p:sp>
        <p:sp>
          <p:nvSpPr>
            <p:cNvPr id="99" name="文本框 98">
              <a:extLst>
                <a:ext uri="{FF2B5EF4-FFF2-40B4-BE49-F238E27FC236}">
                  <a16:creationId xmlns:a16="http://schemas.microsoft.com/office/drawing/2014/main" id="{424B6382-8384-7B68-7FA2-C6F9C69D0768}"/>
                </a:ext>
              </a:extLst>
            </p:cNvPr>
            <p:cNvSpPr txBox="1"/>
            <p:nvPr/>
          </p:nvSpPr>
          <p:spPr>
            <a:xfrm>
              <a:off x="8062444" y="4251616"/>
              <a:ext cx="1764323" cy="369332"/>
            </a:xfrm>
            <a:prstGeom prst="rect">
              <a:avLst/>
            </a:prstGeom>
            <a:noFill/>
          </p:spPr>
          <p:txBody>
            <a:bodyPr wrap="square">
              <a:spAutoFit/>
            </a:bodyPr>
            <a:lstStyle/>
            <a:p>
              <a:r>
                <a:rPr lang="en-US" altLang="zh-CN" b="1" i="0" dirty="0">
                  <a:solidFill>
                    <a:srgbClr val="121212"/>
                  </a:solidFill>
                  <a:effectLst/>
                  <a:latin typeface="-apple-system"/>
                </a:rPr>
                <a:t>Pre-assessment</a:t>
              </a:r>
              <a:endParaRPr lang="zh-CN" altLang="en-US" dirty="0"/>
            </a:p>
          </p:txBody>
        </p:sp>
        <p:sp>
          <p:nvSpPr>
            <p:cNvPr id="101" name="文本框 100">
              <a:extLst>
                <a:ext uri="{FF2B5EF4-FFF2-40B4-BE49-F238E27FC236}">
                  <a16:creationId xmlns:a16="http://schemas.microsoft.com/office/drawing/2014/main" id="{CBB3AEAE-81B2-AE07-0F5A-E56B16D0EEB4}"/>
                </a:ext>
              </a:extLst>
            </p:cNvPr>
            <p:cNvSpPr txBox="1"/>
            <p:nvPr/>
          </p:nvSpPr>
          <p:spPr>
            <a:xfrm>
              <a:off x="5944436" y="6289356"/>
              <a:ext cx="2403231" cy="688738"/>
            </a:xfrm>
            <a:prstGeom prst="rect">
              <a:avLst/>
            </a:prstGeom>
            <a:noFill/>
          </p:spPr>
          <p:txBody>
            <a:bodyPr wrap="square">
              <a:spAutoFit/>
            </a:bodyPr>
            <a:lstStyle/>
            <a:p>
              <a:r>
                <a:rPr lang="en-US" altLang="zh-CN" b="1" i="0" dirty="0">
                  <a:solidFill>
                    <a:srgbClr val="121212"/>
                  </a:solidFill>
                  <a:effectLst/>
                  <a:latin typeface="-apple-system"/>
                </a:rPr>
                <a:t>Participatory Learning</a:t>
              </a:r>
              <a:endParaRPr lang="zh-CN" altLang="en-US" dirty="0"/>
            </a:p>
          </p:txBody>
        </p:sp>
        <p:sp>
          <p:nvSpPr>
            <p:cNvPr id="103" name="文本框 102">
              <a:extLst>
                <a:ext uri="{FF2B5EF4-FFF2-40B4-BE49-F238E27FC236}">
                  <a16:creationId xmlns:a16="http://schemas.microsoft.com/office/drawing/2014/main" id="{2F475057-496E-B012-D099-54A68FB0AA63}"/>
                </a:ext>
              </a:extLst>
            </p:cNvPr>
            <p:cNvSpPr txBox="1"/>
            <p:nvPr/>
          </p:nvSpPr>
          <p:spPr>
            <a:xfrm>
              <a:off x="4596553" y="4165126"/>
              <a:ext cx="1834662" cy="369332"/>
            </a:xfrm>
            <a:prstGeom prst="rect">
              <a:avLst/>
            </a:prstGeom>
            <a:noFill/>
          </p:spPr>
          <p:txBody>
            <a:bodyPr wrap="square">
              <a:spAutoFit/>
            </a:bodyPr>
            <a:lstStyle/>
            <a:p>
              <a:r>
                <a:rPr lang="en-US" altLang="zh-CN" b="1" i="0" dirty="0">
                  <a:solidFill>
                    <a:srgbClr val="121212"/>
                  </a:solidFill>
                  <a:effectLst/>
                  <a:latin typeface="-apple-system"/>
                </a:rPr>
                <a:t>Post-assessment</a:t>
              </a:r>
              <a:endParaRPr lang="zh-CN" altLang="en-US" dirty="0"/>
            </a:p>
          </p:txBody>
        </p:sp>
        <p:sp>
          <p:nvSpPr>
            <p:cNvPr id="105" name="文本框 104">
              <a:extLst>
                <a:ext uri="{FF2B5EF4-FFF2-40B4-BE49-F238E27FC236}">
                  <a16:creationId xmlns:a16="http://schemas.microsoft.com/office/drawing/2014/main" id="{CB587635-4545-199E-01A8-A2B995C3172B}"/>
                </a:ext>
              </a:extLst>
            </p:cNvPr>
            <p:cNvSpPr txBox="1"/>
            <p:nvPr/>
          </p:nvSpPr>
          <p:spPr>
            <a:xfrm>
              <a:off x="4625590" y="2213877"/>
              <a:ext cx="1318846" cy="369332"/>
            </a:xfrm>
            <a:prstGeom prst="rect">
              <a:avLst/>
            </a:prstGeom>
            <a:noFill/>
          </p:spPr>
          <p:txBody>
            <a:bodyPr wrap="square">
              <a:spAutoFit/>
            </a:bodyPr>
            <a:lstStyle/>
            <a:p>
              <a:r>
                <a:rPr lang="en-US" altLang="zh-CN" b="1" i="0" dirty="0">
                  <a:solidFill>
                    <a:srgbClr val="121212"/>
                  </a:solidFill>
                  <a:effectLst/>
                  <a:latin typeface="-apple-system"/>
                </a:rPr>
                <a:t>Summary</a:t>
              </a:r>
              <a:endParaRPr lang="zh-CN" altLang="en-US" dirty="0"/>
            </a:p>
          </p:txBody>
        </p:sp>
        <p:graphicFrame>
          <p:nvGraphicFramePr>
            <p:cNvPr id="12" name="图示 11">
              <a:extLst>
                <a:ext uri="{FF2B5EF4-FFF2-40B4-BE49-F238E27FC236}">
                  <a16:creationId xmlns:a16="http://schemas.microsoft.com/office/drawing/2014/main" id="{16A32498-E9EC-0CEB-CC10-5EE05B96F73D}"/>
                </a:ext>
              </a:extLst>
            </p:cNvPr>
            <p:cNvGraphicFramePr/>
            <p:nvPr>
              <p:extLst>
                <p:ext uri="{D42A27DB-BD31-4B8C-83A1-F6EECF244321}">
                  <p14:modId xmlns:p14="http://schemas.microsoft.com/office/powerpoint/2010/main" val="3052839022"/>
                </p:ext>
              </p:extLst>
            </p:nvPr>
          </p:nvGraphicFramePr>
          <p:xfrm>
            <a:off x="3789083" y="1280884"/>
            <a:ext cx="6293666" cy="51769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文本框 17">
              <a:extLst>
                <a:ext uri="{FF2B5EF4-FFF2-40B4-BE49-F238E27FC236}">
                  <a16:creationId xmlns:a16="http://schemas.microsoft.com/office/drawing/2014/main" id="{77BEEF52-E7B7-2538-9A4D-C2E1A560E2FC}"/>
                </a:ext>
              </a:extLst>
            </p:cNvPr>
            <p:cNvSpPr txBox="1"/>
            <p:nvPr/>
          </p:nvSpPr>
          <p:spPr>
            <a:xfrm>
              <a:off x="6524395" y="1280884"/>
              <a:ext cx="1099184" cy="688738"/>
            </a:xfrm>
            <a:prstGeom prst="rect">
              <a:avLst/>
            </a:prstGeom>
            <a:noFill/>
          </p:spPr>
          <p:txBody>
            <a:bodyPr wrap="square">
              <a:spAutoFit/>
            </a:bodyPr>
            <a:lstStyle/>
            <a:p>
              <a:r>
                <a:rPr lang="en-US" altLang="zh-CN" b="1" i="0" dirty="0">
                  <a:solidFill>
                    <a:srgbClr val="121212"/>
                  </a:solidFill>
                  <a:effectLst/>
                  <a:latin typeface="-apple-system"/>
                </a:rPr>
                <a:t>Bridge in</a:t>
              </a:r>
              <a:endParaRPr lang="zh-CN" altLang="en-US" dirty="0"/>
            </a:p>
          </p:txBody>
        </p:sp>
      </p:grpSp>
      <p:grpSp>
        <p:nvGrpSpPr>
          <p:cNvPr id="20" name="组合 19">
            <a:extLst>
              <a:ext uri="{FF2B5EF4-FFF2-40B4-BE49-F238E27FC236}">
                <a16:creationId xmlns:a16="http://schemas.microsoft.com/office/drawing/2014/main" id="{92DE1543-B393-E4A3-2559-EE72378DBC6D}"/>
              </a:ext>
            </a:extLst>
          </p:cNvPr>
          <p:cNvGrpSpPr/>
          <p:nvPr/>
        </p:nvGrpSpPr>
        <p:grpSpPr>
          <a:xfrm>
            <a:off x="817685" y="406541"/>
            <a:ext cx="2051694" cy="635137"/>
            <a:chOff x="985019" y="837506"/>
            <a:chExt cx="2808312" cy="635302"/>
          </a:xfrm>
        </p:grpSpPr>
        <p:grpSp>
          <p:nvGrpSpPr>
            <p:cNvPr id="24" name="组合 23">
              <a:extLst>
                <a:ext uri="{FF2B5EF4-FFF2-40B4-BE49-F238E27FC236}">
                  <a16:creationId xmlns:a16="http://schemas.microsoft.com/office/drawing/2014/main" id="{D9B18C24-F5AB-3B1E-5458-DD05F21A020E}"/>
                </a:ext>
              </a:extLst>
            </p:cNvPr>
            <p:cNvGrpSpPr/>
            <p:nvPr/>
          </p:nvGrpSpPr>
          <p:grpSpPr>
            <a:xfrm>
              <a:off x="985020" y="837506"/>
              <a:ext cx="2808311" cy="635302"/>
              <a:chOff x="2078615" y="1943100"/>
              <a:chExt cx="3993576" cy="779318"/>
            </a:xfrm>
          </p:grpSpPr>
          <p:sp>
            <p:nvSpPr>
              <p:cNvPr id="94" name="任意多边形 129">
                <a:extLst>
                  <a:ext uri="{FF2B5EF4-FFF2-40B4-BE49-F238E27FC236}">
                    <a16:creationId xmlns:a16="http://schemas.microsoft.com/office/drawing/2014/main" id="{4ADD584F-BD6A-AB8B-33C4-6078458BE9E7}"/>
                  </a:ext>
                </a:extLst>
              </p:cNvPr>
              <p:cNvSpPr/>
              <p:nvPr/>
            </p:nvSpPr>
            <p:spPr>
              <a:xfrm>
                <a:off x="2078615" y="1943100"/>
                <a:ext cx="3993576" cy="779318"/>
              </a:xfrm>
              <a:custGeom>
                <a:avLst/>
                <a:gdLst>
                  <a:gd name="connsiteX0" fmla="*/ 313459 w 3993576"/>
                  <a:gd name="connsiteY0" fmla="*/ 0 h 779318"/>
                  <a:gd name="connsiteX1" fmla="*/ 342467 w 3993576"/>
                  <a:gd name="connsiteY1" fmla="*/ 3635 h 779318"/>
                  <a:gd name="connsiteX2" fmla="*/ 342467 w 3993576"/>
                  <a:gd name="connsiteY2" fmla="*/ 0 h 779318"/>
                  <a:gd name="connsiteX3" fmla="*/ 3680117 w 3993576"/>
                  <a:gd name="connsiteY3" fmla="*/ 0 h 779318"/>
                  <a:gd name="connsiteX4" fmla="*/ 3680835 w 3993576"/>
                  <a:gd name="connsiteY4" fmla="*/ 0 h 779318"/>
                  <a:gd name="connsiteX5" fmla="*/ 3680835 w 3993576"/>
                  <a:gd name="connsiteY5" fmla="*/ 90 h 779318"/>
                  <a:gd name="connsiteX6" fmla="*/ 3743290 w 3993576"/>
                  <a:gd name="connsiteY6" fmla="*/ 7917 h 779318"/>
                  <a:gd name="connsiteX7" fmla="*/ 3993576 w 3993576"/>
                  <a:gd name="connsiteY7" fmla="*/ 389659 h 779318"/>
                  <a:gd name="connsiteX8" fmla="*/ 3743290 w 3993576"/>
                  <a:gd name="connsiteY8" fmla="*/ 771402 h 779318"/>
                  <a:gd name="connsiteX9" fmla="*/ 3680835 w 3993576"/>
                  <a:gd name="connsiteY9" fmla="*/ 779228 h 779318"/>
                  <a:gd name="connsiteX10" fmla="*/ 3680835 w 3993576"/>
                  <a:gd name="connsiteY10" fmla="*/ 779318 h 779318"/>
                  <a:gd name="connsiteX11" fmla="*/ 3680117 w 3993576"/>
                  <a:gd name="connsiteY11" fmla="*/ 779318 h 779318"/>
                  <a:gd name="connsiteX12" fmla="*/ 342467 w 3993576"/>
                  <a:gd name="connsiteY12" fmla="*/ 779318 h 779318"/>
                  <a:gd name="connsiteX13" fmla="*/ 342467 w 3993576"/>
                  <a:gd name="connsiteY13" fmla="*/ 775683 h 779318"/>
                  <a:gd name="connsiteX14" fmla="*/ 313459 w 3993576"/>
                  <a:gd name="connsiteY14" fmla="*/ 779318 h 779318"/>
                  <a:gd name="connsiteX15" fmla="*/ 0 w 3993576"/>
                  <a:gd name="connsiteY15" fmla="*/ 389659 h 779318"/>
                  <a:gd name="connsiteX16" fmla="*/ 313459 w 3993576"/>
                  <a:gd name="connsiteY16" fmla="*/ 0 h 77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93576" h="779318">
                    <a:moveTo>
                      <a:pt x="313459" y="0"/>
                    </a:moveTo>
                    <a:lnTo>
                      <a:pt x="342467" y="3635"/>
                    </a:lnTo>
                    <a:lnTo>
                      <a:pt x="342467" y="0"/>
                    </a:lnTo>
                    <a:lnTo>
                      <a:pt x="3680117" y="0"/>
                    </a:lnTo>
                    <a:lnTo>
                      <a:pt x="3680835" y="0"/>
                    </a:lnTo>
                    <a:lnTo>
                      <a:pt x="3680835" y="90"/>
                    </a:lnTo>
                    <a:lnTo>
                      <a:pt x="3743290" y="7917"/>
                    </a:lnTo>
                    <a:cubicBezTo>
                      <a:pt x="3886128" y="44251"/>
                      <a:pt x="3993576" y="201357"/>
                      <a:pt x="3993576" y="389659"/>
                    </a:cubicBezTo>
                    <a:cubicBezTo>
                      <a:pt x="3993576" y="577962"/>
                      <a:pt x="3886128" y="735067"/>
                      <a:pt x="3743290" y="771402"/>
                    </a:cubicBezTo>
                    <a:lnTo>
                      <a:pt x="3680835" y="779228"/>
                    </a:lnTo>
                    <a:lnTo>
                      <a:pt x="3680835" y="779318"/>
                    </a:lnTo>
                    <a:lnTo>
                      <a:pt x="3680117" y="779318"/>
                    </a:lnTo>
                    <a:lnTo>
                      <a:pt x="342467" y="779318"/>
                    </a:lnTo>
                    <a:lnTo>
                      <a:pt x="342467" y="775683"/>
                    </a:lnTo>
                    <a:lnTo>
                      <a:pt x="313459" y="779318"/>
                    </a:lnTo>
                    <a:cubicBezTo>
                      <a:pt x="140340" y="779318"/>
                      <a:pt x="0" y="604862"/>
                      <a:pt x="0" y="389659"/>
                    </a:cubicBezTo>
                    <a:cubicBezTo>
                      <a:pt x="0" y="174456"/>
                      <a:pt x="140340" y="0"/>
                      <a:pt x="313459" y="0"/>
                    </a:cubicBezTo>
                    <a:close/>
                  </a:path>
                </a:pathLst>
              </a:custGeom>
              <a:gradFill flip="none" rotWithShape="1">
                <a:gsLst>
                  <a:gs pos="28000">
                    <a:schemeClr val="accent1">
                      <a:lumMod val="5000"/>
                      <a:lumOff val="95000"/>
                    </a:schemeClr>
                  </a:gs>
                  <a:gs pos="85000">
                    <a:schemeClr val="bg1">
                      <a:lumMod val="85000"/>
                    </a:schemeClr>
                  </a:gs>
                  <a:gs pos="100000">
                    <a:schemeClr val="bg1">
                      <a:lumMod val="75000"/>
                    </a:schemeClr>
                  </a:gs>
                </a:gsLst>
                <a:lin ang="8100000" scaled="1"/>
                <a:tileRect/>
              </a:gradFill>
              <a:ln>
                <a:noFill/>
              </a:ln>
              <a:effectLst>
                <a:outerShdw blurRad="1270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sp>
            <p:nvSpPr>
              <p:cNvPr id="96" name="任意多边形 130">
                <a:extLst>
                  <a:ext uri="{FF2B5EF4-FFF2-40B4-BE49-F238E27FC236}">
                    <a16:creationId xmlns:a16="http://schemas.microsoft.com/office/drawing/2014/main" id="{4EF1B3D3-A2D7-1D03-A337-889E83811639}"/>
                  </a:ext>
                </a:extLst>
              </p:cNvPr>
              <p:cNvSpPr/>
              <p:nvPr/>
            </p:nvSpPr>
            <p:spPr>
              <a:xfrm>
                <a:off x="2107622" y="1995054"/>
                <a:ext cx="3935560" cy="675411"/>
              </a:xfrm>
              <a:custGeom>
                <a:avLst/>
                <a:gdLst>
                  <a:gd name="connsiteX0" fmla="*/ 268867 w 3935560"/>
                  <a:gd name="connsiteY0" fmla="*/ 0 h 675411"/>
                  <a:gd name="connsiteX1" fmla="*/ 3653273 w 3935560"/>
                  <a:gd name="connsiteY1" fmla="*/ 0 h 675411"/>
                  <a:gd name="connsiteX2" fmla="*/ 3653273 w 3935560"/>
                  <a:gd name="connsiteY2" fmla="*/ 260 h 675411"/>
                  <a:gd name="connsiteX3" fmla="*/ 3708436 w 3935560"/>
                  <a:gd name="connsiteY3" fmla="*/ 6862 h 675411"/>
                  <a:gd name="connsiteX4" fmla="*/ 3935560 w 3935560"/>
                  <a:gd name="connsiteY4" fmla="*/ 337706 h 675411"/>
                  <a:gd name="connsiteX5" fmla="*/ 3708436 w 3935560"/>
                  <a:gd name="connsiteY5" fmla="*/ 668550 h 675411"/>
                  <a:gd name="connsiteX6" fmla="*/ 3653273 w 3935560"/>
                  <a:gd name="connsiteY6" fmla="*/ 675152 h 675411"/>
                  <a:gd name="connsiteX7" fmla="*/ 3653273 w 3935560"/>
                  <a:gd name="connsiteY7" fmla="*/ 675409 h 675411"/>
                  <a:gd name="connsiteX8" fmla="*/ 3651126 w 3935560"/>
                  <a:gd name="connsiteY8" fmla="*/ 675409 h 675411"/>
                  <a:gd name="connsiteX9" fmla="*/ 3651109 w 3935560"/>
                  <a:gd name="connsiteY9" fmla="*/ 675411 h 675411"/>
                  <a:gd name="connsiteX10" fmla="*/ 3651093 w 3935560"/>
                  <a:gd name="connsiteY10" fmla="*/ 675409 h 675411"/>
                  <a:gd name="connsiteX11" fmla="*/ 284468 w 3935560"/>
                  <a:gd name="connsiteY11" fmla="*/ 675409 h 675411"/>
                  <a:gd name="connsiteX12" fmla="*/ 284451 w 3935560"/>
                  <a:gd name="connsiteY12" fmla="*/ 675411 h 675411"/>
                  <a:gd name="connsiteX13" fmla="*/ 284435 w 3935560"/>
                  <a:gd name="connsiteY13" fmla="*/ 675409 h 675411"/>
                  <a:gd name="connsiteX14" fmla="*/ 268867 w 3935560"/>
                  <a:gd name="connsiteY14" fmla="*/ 675409 h 675411"/>
                  <a:gd name="connsiteX15" fmla="*/ 268867 w 3935560"/>
                  <a:gd name="connsiteY15" fmla="*/ 673546 h 675411"/>
                  <a:gd name="connsiteX16" fmla="*/ 227124 w 3935560"/>
                  <a:gd name="connsiteY16" fmla="*/ 668550 h 675411"/>
                  <a:gd name="connsiteX17" fmla="*/ 0 w 3935560"/>
                  <a:gd name="connsiteY17" fmla="*/ 337706 h 675411"/>
                  <a:gd name="connsiteX18" fmla="*/ 227124 w 3935560"/>
                  <a:gd name="connsiteY18" fmla="*/ 6862 h 675411"/>
                  <a:gd name="connsiteX19" fmla="*/ 268867 w 3935560"/>
                  <a:gd name="connsiteY19" fmla="*/ 1866 h 67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35560" h="675411">
                    <a:moveTo>
                      <a:pt x="268867" y="0"/>
                    </a:moveTo>
                    <a:lnTo>
                      <a:pt x="3653273" y="0"/>
                    </a:lnTo>
                    <a:lnTo>
                      <a:pt x="3653273" y="260"/>
                    </a:lnTo>
                    <a:lnTo>
                      <a:pt x="3708436" y="6862"/>
                    </a:lnTo>
                    <a:cubicBezTo>
                      <a:pt x="3838056" y="38352"/>
                      <a:pt x="3935560" y="174511"/>
                      <a:pt x="3935560" y="337706"/>
                    </a:cubicBezTo>
                    <a:cubicBezTo>
                      <a:pt x="3935560" y="500902"/>
                      <a:pt x="3838056" y="637060"/>
                      <a:pt x="3708436" y="668550"/>
                    </a:cubicBezTo>
                    <a:lnTo>
                      <a:pt x="3653273" y="675152"/>
                    </a:lnTo>
                    <a:lnTo>
                      <a:pt x="3653273" y="675409"/>
                    </a:lnTo>
                    <a:lnTo>
                      <a:pt x="3651126" y="675409"/>
                    </a:lnTo>
                    <a:lnTo>
                      <a:pt x="3651109" y="675411"/>
                    </a:lnTo>
                    <a:lnTo>
                      <a:pt x="3651093" y="675409"/>
                    </a:lnTo>
                    <a:lnTo>
                      <a:pt x="284468" y="675409"/>
                    </a:lnTo>
                    <a:lnTo>
                      <a:pt x="284451" y="675411"/>
                    </a:lnTo>
                    <a:lnTo>
                      <a:pt x="284435" y="675409"/>
                    </a:lnTo>
                    <a:lnTo>
                      <a:pt x="268867" y="675409"/>
                    </a:lnTo>
                    <a:lnTo>
                      <a:pt x="268867" y="673546"/>
                    </a:lnTo>
                    <a:lnTo>
                      <a:pt x="227124" y="668550"/>
                    </a:lnTo>
                    <a:cubicBezTo>
                      <a:pt x="97505" y="637060"/>
                      <a:pt x="0" y="500902"/>
                      <a:pt x="0" y="337706"/>
                    </a:cubicBezTo>
                    <a:cubicBezTo>
                      <a:pt x="0" y="174511"/>
                      <a:pt x="97505" y="38352"/>
                      <a:pt x="227124" y="6862"/>
                    </a:cubicBezTo>
                    <a:lnTo>
                      <a:pt x="268867" y="1866"/>
                    </a:lnTo>
                    <a:close/>
                  </a:path>
                </a:pathLst>
              </a:custGeom>
              <a:gradFill flip="none" rotWithShape="1">
                <a:gsLst>
                  <a:gs pos="28000">
                    <a:schemeClr val="accent1">
                      <a:lumMod val="5000"/>
                      <a:lumOff val="95000"/>
                    </a:schemeClr>
                  </a:gs>
                  <a:gs pos="85000">
                    <a:schemeClr val="bg1">
                      <a:lumMod val="85000"/>
                    </a:schemeClr>
                  </a:gs>
                  <a:gs pos="100000">
                    <a:schemeClr val="bg1">
                      <a:lumMod val="7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p>
            </p:txBody>
          </p:sp>
        </p:grpSp>
        <p:sp>
          <p:nvSpPr>
            <p:cNvPr id="48" name="文本框 47">
              <a:extLst>
                <a:ext uri="{FF2B5EF4-FFF2-40B4-BE49-F238E27FC236}">
                  <a16:creationId xmlns:a16="http://schemas.microsoft.com/office/drawing/2014/main" id="{643B5727-3372-CC78-E57F-4B9BB57725A4}"/>
                </a:ext>
              </a:extLst>
            </p:cNvPr>
            <p:cNvSpPr txBox="1"/>
            <p:nvPr/>
          </p:nvSpPr>
          <p:spPr>
            <a:xfrm>
              <a:off x="985019" y="879859"/>
              <a:ext cx="2491882" cy="584775"/>
            </a:xfrm>
            <a:prstGeom prst="rect">
              <a:avLst/>
            </a:prstGeom>
            <a:noFill/>
          </p:spPr>
          <p:txBody>
            <a:bodyPr wrap="square" rtlCol="0">
              <a:spAutoFit/>
            </a:bodyPr>
            <a:lstStyle/>
            <a:p>
              <a:pPr algn="ctr"/>
              <a:r>
                <a:rPr lang="zh-CN" altLang="en-US" sz="3199" b="1" dirty="0">
                  <a:solidFill>
                    <a:srgbClr val="0070C0"/>
                  </a:solidFill>
                  <a:latin typeface="微软雅黑" panose="020B0503020204020204" pitchFamily="34" charset="-122"/>
                  <a:ea typeface="微软雅黑" panose="020B0503020204020204" pitchFamily="34" charset="-122"/>
                </a:rPr>
                <a:t>教学设计</a:t>
              </a:r>
            </a:p>
          </p:txBody>
        </p:sp>
      </p:grpSp>
    </p:spTree>
    <p:extLst>
      <p:ext uri="{BB962C8B-B14F-4D97-AF65-F5344CB8AC3E}">
        <p14:creationId xmlns:p14="http://schemas.microsoft.com/office/powerpoint/2010/main" val="3528441711"/>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9666233" y="178582"/>
            <a:ext cx="2230827" cy="503237"/>
            <a:chOff x="331788" y="2035175"/>
            <a:chExt cx="11231562" cy="2533651"/>
          </a:xfrm>
        </p:grpSpPr>
        <p:sp>
          <p:nvSpPr>
            <p:cNvPr id="138" name="Freeform 5"/>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6"/>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7"/>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8"/>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9"/>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0"/>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2"/>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3"/>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5"/>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Rectangle 16"/>
            <p:cNvSpPr>
              <a:spLocks noChangeArrowheads="1"/>
            </p:cNvSpPr>
            <p:nvPr/>
          </p:nvSpPr>
          <p:spPr bwMode="auto">
            <a:xfrm>
              <a:off x="6751638" y="4116388"/>
              <a:ext cx="6985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7"/>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8"/>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9"/>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20"/>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21"/>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22"/>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23"/>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24"/>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25"/>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26"/>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Rectangle 27"/>
            <p:cNvSpPr>
              <a:spLocks noChangeArrowheads="1"/>
            </p:cNvSpPr>
            <p:nvPr/>
          </p:nvSpPr>
          <p:spPr bwMode="auto">
            <a:xfrm>
              <a:off x="9848850" y="4116388"/>
              <a:ext cx="7620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8"/>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29"/>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30"/>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31"/>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Rectangle 32"/>
            <p:cNvSpPr>
              <a:spLocks noChangeArrowheads="1"/>
            </p:cNvSpPr>
            <p:nvPr/>
          </p:nvSpPr>
          <p:spPr bwMode="auto">
            <a:xfrm>
              <a:off x="10968038" y="4116388"/>
              <a:ext cx="68262"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33"/>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34"/>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35"/>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36"/>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37"/>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38"/>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39"/>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0"/>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1"/>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2"/>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3"/>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4"/>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5"/>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7"/>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8"/>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9"/>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50"/>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51"/>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52"/>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53"/>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54"/>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55"/>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56"/>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57"/>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58"/>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59"/>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60"/>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61"/>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62"/>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63"/>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64"/>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65"/>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66"/>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67"/>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68"/>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69"/>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70"/>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71"/>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72"/>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73"/>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74"/>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75"/>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76"/>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77"/>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78"/>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79"/>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80"/>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81"/>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9" name="日期占位符 28">
            <a:extLst>
              <a:ext uri="{FF2B5EF4-FFF2-40B4-BE49-F238E27FC236}">
                <a16:creationId xmlns:a16="http://schemas.microsoft.com/office/drawing/2014/main" id="{85323070-A071-49A8-9D41-1DAD09604066}"/>
              </a:ext>
            </a:extLst>
          </p:cNvPr>
          <p:cNvSpPr>
            <a:spLocks noGrp="1"/>
          </p:cNvSpPr>
          <p:nvPr>
            <p:ph type="dt" sz="half" idx="10"/>
          </p:nvPr>
        </p:nvSpPr>
        <p:spPr/>
        <p:txBody>
          <a:bodyPr/>
          <a:lstStyle/>
          <a:p>
            <a:fld id="{5AE345C1-2516-47EE-AC09-1B72B53C4DA1}" type="datetime1">
              <a:rPr lang="zh-CN" altLang="en-US" smtClean="0"/>
              <a:t>2022/9/15</a:t>
            </a:fld>
            <a:endParaRPr lang="zh-CN" altLang="en-US"/>
          </a:p>
        </p:txBody>
      </p:sp>
      <p:sp>
        <p:nvSpPr>
          <p:cNvPr id="30" name="灯片编号占位符 29">
            <a:extLst>
              <a:ext uri="{FF2B5EF4-FFF2-40B4-BE49-F238E27FC236}">
                <a16:creationId xmlns:a16="http://schemas.microsoft.com/office/drawing/2014/main" id="{FAACD7B1-4600-43E1-B0BD-C5614B7C823E}"/>
              </a:ext>
            </a:extLst>
          </p:cNvPr>
          <p:cNvSpPr>
            <a:spLocks noGrp="1"/>
          </p:cNvSpPr>
          <p:nvPr>
            <p:ph type="sldNum" sz="quarter" idx="12"/>
          </p:nvPr>
        </p:nvSpPr>
        <p:spPr/>
        <p:txBody>
          <a:bodyPr/>
          <a:lstStyle/>
          <a:p>
            <a:fld id="{42869E5F-75D2-4094-94EE-8F91CC9A6EB9}" type="slidenum">
              <a:rPr lang="zh-CN" altLang="en-US" smtClean="0"/>
              <a:t>6</a:t>
            </a:fld>
            <a:endParaRPr lang="zh-CN" altLang="en-US"/>
          </a:p>
        </p:txBody>
      </p:sp>
      <p:sp>
        <p:nvSpPr>
          <p:cNvPr id="2" name="矩形 1">
            <a:extLst>
              <a:ext uri="{FF2B5EF4-FFF2-40B4-BE49-F238E27FC236}">
                <a16:creationId xmlns:a16="http://schemas.microsoft.com/office/drawing/2014/main" id="{9ECBD5C8-D860-4E97-87FD-7CA22A5767A6}"/>
              </a:ext>
            </a:extLst>
          </p:cNvPr>
          <p:cNvSpPr/>
          <p:nvPr/>
        </p:nvSpPr>
        <p:spPr>
          <a:xfrm>
            <a:off x="1258817" y="605829"/>
            <a:ext cx="1723549" cy="461665"/>
          </a:xfrm>
          <a:prstGeom prst="rect">
            <a:avLst/>
          </a:prstGeom>
        </p:spPr>
        <p:txBody>
          <a:bodyPr wrap="none">
            <a:spAutoFit/>
          </a:bodyPr>
          <a:lstStyle/>
          <a:p>
            <a:r>
              <a:rPr lang="zh-CN" altLang="zh-CN" sz="2400" b="1" dirty="0">
                <a:solidFill>
                  <a:srgbClr val="007D36"/>
                </a:solidFill>
                <a:latin typeface="微软雅黑" panose="020B0503020204020204" pitchFamily="34" charset="-122"/>
                <a:ea typeface="微软雅黑" panose="020B0503020204020204" pitchFamily="34" charset="-122"/>
              </a:rPr>
              <a:t>主要</a:t>
            </a:r>
            <a:r>
              <a:rPr lang="zh-CN" altLang="en-US" sz="2400" b="1" dirty="0">
                <a:solidFill>
                  <a:srgbClr val="007D36"/>
                </a:solidFill>
                <a:latin typeface="微软雅黑" panose="020B0503020204020204" pitchFamily="34" charset="-122"/>
                <a:ea typeface="微软雅黑" panose="020B0503020204020204" pitchFamily="34" charset="-122"/>
              </a:rPr>
              <a:t>内容：</a:t>
            </a:r>
          </a:p>
        </p:txBody>
      </p:sp>
      <p:sp>
        <p:nvSpPr>
          <p:cNvPr id="3" name="矩形 2">
            <a:extLst>
              <a:ext uri="{FF2B5EF4-FFF2-40B4-BE49-F238E27FC236}">
                <a16:creationId xmlns:a16="http://schemas.microsoft.com/office/drawing/2014/main" id="{5E2F3F9E-B0E8-4F9C-A1ED-AA478747C7E1}"/>
              </a:ext>
            </a:extLst>
          </p:cNvPr>
          <p:cNvSpPr/>
          <p:nvPr/>
        </p:nvSpPr>
        <p:spPr>
          <a:xfrm>
            <a:off x="3807209" y="675857"/>
            <a:ext cx="3666800" cy="492443"/>
          </a:xfrm>
          <a:prstGeom prst="rect">
            <a:avLst/>
          </a:prstGeom>
        </p:spPr>
        <p:txBody>
          <a:bodyPr wrap="square">
            <a:spAutoFit/>
          </a:bodyPr>
          <a:lstStyle/>
          <a:p>
            <a:pPr>
              <a:lnSpc>
                <a:spcPct val="130000"/>
              </a:lnSpc>
            </a:pPr>
            <a:r>
              <a:rPr lang="zh-CN" altLang="zh-CN" sz="2000" dirty="0">
                <a:latin typeface="仿宋" panose="02010609060101010101" pitchFamily="49" charset="-122"/>
                <a:ea typeface="仿宋" panose="02010609060101010101" pitchFamily="49" charset="-122"/>
              </a:rPr>
              <a:t>“线上</a:t>
            </a:r>
            <a:r>
              <a:rPr lang="en-US" altLang="zh-CN" sz="2000" dirty="0">
                <a:latin typeface="仿宋" panose="02010609060101010101" pitchFamily="49" charset="-122"/>
                <a:ea typeface="仿宋" panose="02010609060101010101" pitchFamily="49" charset="-122"/>
              </a:rPr>
              <a:t>+</a:t>
            </a:r>
            <a:r>
              <a:rPr lang="zh-CN" altLang="zh-CN" sz="2000" dirty="0">
                <a:latin typeface="仿宋" panose="02010609060101010101" pitchFamily="49" charset="-122"/>
                <a:ea typeface="仿宋" panose="02010609060101010101" pitchFamily="49" charset="-122"/>
              </a:rPr>
              <a:t>线下”混合式实验教学</a:t>
            </a:r>
            <a:endParaRPr lang="zh-CN" altLang="en-US" sz="2000" dirty="0">
              <a:latin typeface="仿宋" panose="02010609060101010101" pitchFamily="49" charset="-122"/>
              <a:ea typeface="仿宋" panose="02010609060101010101" pitchFamily="49" charset="-122"/>
            </a:endParaRPr>
          </a:p>
        </p:txBody>
      </p:sp>
      <p:pic>
        <p:nvPicPr>
          <p:cNvPr id="122" name="图片 121">
            <a:extLst>
              <a:ext uri="{FF2B5EF4-FFF2-40B4-BE49-F238E27FC236}">
                <a16:creationId xmlns:a16="http://schemas.microsoft.com/office/drawing/2014/main" id="{57551686-08FD-4FEA-830F-ABCCA7FF5BE9}"/>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27859" y="1503841"/>
            <a:ext cx="9611869" cy="4962238"/>
          </a:xfrm>
          <a:prstGeom prst="rect">
            <a:avLst/>
          </a:prstGeom>
        </p:spPr>
      </p:pic>
    </p:spTree>
    <p:extLst>
      <p:ext uri="{BB962C8B-B14F-4D97-AF65-F5344CB8AC3E}">
        <p14:creationId xmlns:p14="http://schemas.microsoft.com/office/powerpoint/2010/main" val="3942333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7" name="组合 136"/>
          <p:cNvGrpSpPr/>
          <p:nvPr/>
        </p:nvGrpSpPr>
        <p:grpSpPr>
          <a:xfrm>
            <a:off x="9726209" y="236390"/>
            <a:ext cx="2230827" cy="503237"/>
            <a:chOff x="331788" y="2035175"/>
            <a:chExt cx="11231562" cy="2533651"/>
          </a:xfrm>
        </p:grpSpPr>
        <p:sp>
          <p:nvSpPr>
            <p:cNvPr id="138" name="Freeform 5"/>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6"/>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7"/>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8"/>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9"/>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0"/>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2"/>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3"/>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5"/>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Rectangle 16"/>
            <p:cNvSpPr>
              <a:spLocks noChangeArrowheads="1"/>
            </p:cNvSpPr>
            <p:nvPr/>
          </p:nvSpPr>
          <p:spPr bwMode="auto">
            <a:xfrm>
              <a:off x="6751638" y="4116388"/>
              <a:ext cx="6985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7"/>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8"/>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9"/>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20"/>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21"/>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22"/>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23"/>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24"/>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25"/>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26"/>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Rectangle 27"/>
            <p:cNvSpPr>
              <a:spLocks noChangeArrowheads="1"/>
            </p:cNvSpPr>
            <p:nvPr/>
          </p:nvSpPr>
          <p:spPr bwMode="auto">
            <a:xfrm>
              <a:off x="9848850" y="4116388"/>
              <a:ext cx="7620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8"/>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29"/>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30"/>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31"/>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Rectangle 32"/>
            <p:cNvSpPr>
              <a:spLocks noChangeArrowheads="1"/>
            </p:cNvSpPr>
            <p:nvPr/>
          </p:nvSpPr>
          <p:spPr bwMode="auto">
            <a:xfrm>
              <a:off x="10968038" y="4116388"/>
              <a:ext cx="68262"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33"/>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34"/>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35"/>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36"/>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37"/>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38"/>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39"/>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0"/>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1"/>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2"/>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3"/>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4"/>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5"/>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7"/>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8"/>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9"/>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50"/>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51"/>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52"/>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53"/>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54"/>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55"/>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56"/>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57"/>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58"/>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59"/>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60"/>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61"/>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62"/>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63"/>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64"/>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65"/>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66"/>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67"/>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68"/>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69"/>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70"/>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71"/>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72"/>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73"/>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74"/>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75"/>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76"/>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77"/>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78"/>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79"/>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80"/>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81"/>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9" name="日期占位符 28">
            <a:extLst>
              <a:ext uri="{FF2B5EF4-FFF2-40B4-BE49-F238E27FC236}">
                <a16:creationId xmlns:a16="http://schemas.microsoft.com/office/drawing/2014/main" id="{85323070-A071-49A8-9D41-1DAD09604066}"/>
              </a:ext>
            </a:extLst>
          </p:cNvPr>
          <p:cNvSpPr>
            <a:spLocks noGrp="1"/>
          </p:cNvSpPr>
          <p:nvPr>
            <p:ph type="dt" sz="half" idx="10"/>
          </p:nvPr>
        </p:nvSpPr>
        <p:spPr/>
        <p:txBody>
          <a:bodyPr/>
          <a:lstStyle/>
          <a:p>
            <a:fld id="{5AE345C1-2516-47EE-AC09-1B72B53C4DA1}" type="datetime1">
              <a:rPr lang="zh-CN" altLang="en-US" smtClean="0"/>
              <a:t>2022/9/15</a:t>
            </a:fld>
            <a:endParaRPr lang="zh-CN" altLang="en-US"/>
          </a:p>
        </p:txBody>
      </p:sp>
      <p:sp>
        <p:nvSpPr>
          <p:cNvPr id="30" name="灯片编号占位符 29">
            <a:extLst>
              <a:ext uri="{FF2B5EF4-FFF2-40B4-BE49-F238E27FC236}">
                <a16:creationId xmlns:a16="http://schemas.microsoft.com/office/drawing/2014/main" id="{FAACD7B1-4600-43E1-B0BD-C5614B7C823E}"/>
              </a:ext>
            </a:extLst>
          </p:cNvPr>
          <p:cNvSpPr>
            <a:spLocks noGrp="1"/>
          </p:cNvSpPr>
          <p:nvPr>
            <p:ph type="sldNum" sz="quarter" idx="12"/>
          </p:nvPr>
        </p:nvSpPr>
        <p:spPr/>
        <p:txBody>
          <a:bodyPr/>
          <a:lstStyle/>
          <a:p>
            <a:fld id="{42869E5F-75D2-4094-94EE-8F91CC9A6EB9}" type="slidenum">
              <a:rPr lang="zh-CN" altLang="en-US" smtClean="0"/>
              <a:t>7</a:t>
            </a:fld>
            <a:endParaRPr lang="zh-CN" altLang="en-US"/>
          </a:p>
        </p:txBody>
      </p:sp>
      <p:sp>
        <p:nvSpPr>
          <p:cNvPr id="3" name="矩形 2">
            <a:extLst>
              <a:ext uri="{FF2B5EF4-FFF2-40B4-BE49-F238E27FC236}">
                <a16:creationId xmlns:a16="http://schemas.microsoft.com/office/drawing/2014/main" id="{5E2F3F9E-B0E8-4F9C-A1ED-AA478747C7E1}"/>
              </a:ext>
            </a:extLst>
          </p:cNvPr>
          <p:cNvSpPr/>
          <p:nvPr/>
        </p:nvSpPr>
        <p:spPr>
          <a:xfrm>
            <a:off x="5182506" y="272651"/>
            <a:ext cx="3666800" cy="492443"/>
          </a:xfrm>
          <a:prstGeom prst="rect">
            <a:avLst/>
          </a:prstGeom>
        </p:spPr>
        <p:txBody>
          <a:bodyPr wrap="square">
            <a:spAutoFit/>
          </a:bodyPr>
          <a:lstStyle/>
          <a:p>
            <a:pPr>
              <a:lnSpc>
                <a:spcPct val="130000"/>
              </a:lnSpc>
            </a:pPr>
            <a:r>
              <a:rPr lang="zh-CN" altLang="zh-CN" sz="2000" dirty="0">
                <a:latin typeface="仿宋" panose="02010609060101010101" pitchFamily="49" charset="-122"/>
                <a:ea typeface="仿宋" panose="02010609060101010101" pitchFamily="49" charset="-122"/>
              </a:rPr>
              <a:t>“线上</a:t>
            </a:r>
            <a:r>
              <a:rPr lang="en-US" altLang="zh-CN" sz="2000" dirty="0">
                <a:latin typeface="仿宋" panose="02010609060101010101" pitchFamily="49" charset="-122"/>
                <a:ea typeface="仿宋" panose="02010609060101010101" pitchFamily="49" charset="-122"/>
              </a:rPr>
              <a:t>+</a:t>
            </a:r>
            <a:r>
              <a:rPr lang="zh-CN" altLang="zh-CN" sz="2000" dirty="0">
                <a:latin typeface="仿宋" panose="02010609060101010101" pitchFamily="49" charset="-122"/>
                <a:ea typeface="仿宋" panose="02010609060101010101" pitchFamily="49" charset="-122"/>
              </a:rPr>
              <a:t>线下”混合式实验教学</a:t>
            </a:r>
            <a:endParaRPr lang="zh-CN" altLang="en-US" sz="2000" dirty="0">
              <a:latin typeface="仿宋" panose="02010609060101010101" pitchFamily="49" charset="-122"/>
              <a:ea typeface="仿宋" panose="02010609060101010101" pitchFamily="49" charset="-122"/>
            </a:endParaRPr>
          </a:p>
        </p:txBody>
      </p:sp>
      <p:sp>
        <p:nvSpPr>
          <p:cNvPr id="22" name="矩形 21"/>
          <p:cNvSpPr/>
          <p:nvPr/>
        </p:nvSpPr>
        <p:spPr>
          <a:xfrm>
            <a:off x="769712" y="719202"/>
            <a:ext cx="5735866" cy="523220"/>
          </a:xfrm>
          <a:prstGeom prst="rect">
            <a:avLst/>
          </a:prstGeom>
        </p:spPr>
        <p:txBody>
          <a:bodyPr wrap="none">
            <a:spAutoFit/>
          </a:bodyPr>
          <a:lstStyle/>
          <a:p>
            <a:r>
              <a:rPr lang="zh-CN" altLang="en-US" sz="2800" b="1" dirty="0">
                <a:solidFill>
                  <a:srgbClr val="007D36"/>
                </a:solidFill>
                <a:latin typeface="微软雅黑" panose="020B0503020204020204" pitchFamily="34" charset="-122"/>
                <a:ea typeface="微软雅黑" panose="020B0503020204020204" pitchFamily="34" charset="-122"/>
              </a:rPr>
              <a:t>一、</a:t>
            </a:r>
            <a:r>
              <a:rPr lang="en-US" altLang="zh-CN" sz="2800" b="1" dirty="0">
                <a:solidFill>
                  <a:srgbClr val="007D36"/>
                </a:solidFill>
                <a:latin typeface="微软雅黑" panose="020B0503020204020204" pitchFamily="34" charset="-122"/>
                <a:ea typeface="微软雅黑" panose="020B0503020204020204" pitchFamily="34" charset="-122"/>
              </a:rPr>
              <a:t>Linux </a:t>
            </a:r>
            <a:r>
              <a:rPr lang="zh-CN" altLang="en-US" sz="2800" b="1" dirty="0">
                <a:solidFill>
                  <a:srgbClr val="007D36"/>
                </a:solidFill>
                <a:latin typeface="微软雅黑" panose="020B0503020204020204" pitchFamily="34" charset="-122"/>
                <a:ea typeface="微软雅黑" panose="020B0503020204020204" pitchFamily="34" charset="-122"/>
              </a:rPr>
              <a:t>编程环境熟悉</a:t>
            </a:r>
            <a:r>
              <a:rPr lang="en-US" altLang="zh-CN" sz="2800" b="1" dirty="0">
                <a:solidFill>
                  <a:srgbClr val="007D36"/>
                </a:solidFill>
                <a:latin typeface="微软雅黑" panose="020B0503020204020204" pitchFamily="34" charset="-122"/>
                <a:ea typeface="微软雅黑" panose="020B0503020204020204" pitchFamily="34" charset="-122"/>
              </a:rPr>
              <a:t>-</a:t>
            </a:r>
            <a:r>
              <a:rPr lang="zh-CN" altLang="en-US" sz="2800" b="1" dirty="0">
                <a:solidFill>
                  <a:srgbClr val="007D36"/>
                </a:solidFill>
                <a:latin typeface="微软雅黑" panose="020B0503020204020204" pitchFamily="34" charset="-122"/>
                <a:ea typeface="微软雅黑" panose="020B0503020204020204" pitchFamily="34" charset="-122"/>
              </a:rPr>
              <a:t>预备实验</a:t>
            </a:r>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200" y="1688973"/>
            <a:ext cx="6364823" cy="36570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6" name="矩形 25"/>
          <p:cNvSpPr/>
          <p:nvPr/>
        </p:nvSpPr>
        <p:spPr>
          <a:xfrm>
            <a:off x="7541469" y="1759702"/>
            <a:ext cx="4543846" cy="3904659"/>
          </a:xfrm>
          <a:prstGeom prst="rect">
            <a:avLst/>
          </a:prstGeom>
        </p:spPr>
        <p:txBody>
          <a:bodyPr wrap="square">
            <a:spAutoFit/>
          </a:bodyPr>
          <a:lstStyle/>
          <a:p>
            <a:pPr>
              <a:lnSpc>
                <a:spcPct val="150000"/>
              </a:lnSpc>
            </a:pPr>
            <a:r>
              <a:rPr lang="en-US" altLang="zh-CN" sz="2800" dirty="0"/>
              <a:t>1</a:t>
            </a:r>
            <a:r>
              <a:rPr lang="zh-CN" altLang="en-US" sz="2800" dirty="0"/>
              <a:t>．掌握</a:t>
            </a:r>
            <a:r>
              <a:rPr lang="en-US" altLang="zh-CN" sz="2800" dirty="0" err="1"/>
              <a:t>linux</a:t>
            </a:r>
            <a:r>
              <a:rPr lang="en-US" altLang="zh-CN" sz="2800" dirty="0"/>
              <a:t> </a:t>
            </a:r>
            <a:r>
              <a:rPr lang="zh-CN" altLang="en-US" sz="2800" dirty="0"/>
              <a:t>系统基本操作方法，学会独立使用该系统。</a:t>
            </a:r>
            <a:br>
              <a:rPr lang="zh-CN" altLang="en-US" sz="2800" dirty="0"/>
            </a:br>
            <a:r>
              <a:rPr lang="en-US" altLang="zh-CN" sz="2800" dirty="0"/>
              <a:t>2</a:t>
            </a:r>
            <a:r>
              <a:rPr lang="zh-CN" altLang="en-US" sz="2800" dirty="0"/>
              <a:t>．熟悉</a:t>
            </a:r>
            <a:r>
              <a:rPr lang="en-US" altLang="zh-CN" sz="2800" dirty="0" err="1"/>
              <a:t>linux</a:t>
            </a:r>
            <a:r>
              <a:rPr lang="zh-CN" altLang="en-US" sz="2800" dirty="0"/>
              <a:t>下如何编辑、编译和运行一个</a:t>
            </a:r>
            <a:r>
              <a:rPr lang="en-US" altLang="zh-CN" sz="2800" dirty="0"/>
              <a:t>C </a:t>
            </a:r>
            <a:r>
              <a:rPr lang="zh-CN" altLang="en-US" sz="2800" dirty="0"/>
              <a:t>语言程序。</a:t>
            </a:r>
            <a:br>
              <a:rPr lang="zh-CN" altLang="en-US" sz="2800" dirty="0"/>
            </a:br>
            <a:r>
              <a:rPr lang="en-US" altLang="zh-CN" sz="2800" dirty="0"/>
              <a:t>3</a:t>
            </a:r>
            <a:r>
              <a:rPr lang="zh-CN" altLang="en-US" sz="2800" dirty="0"/>
              <a:t>．学会利用</a:t>
            </a:r>
            <a:r>
              <a:rPr lang="en-US" altLang="zh-CN" sz="2800" dirty="0" err="1"/>
              <a:t>gcc</a:t>
            </a:r>
            <a:r>
              <a:rPr lang="zh-CN" altLang="en-US" sz="2800" dirty="0"/>
              <a:t>、</a:t>
            </a:r>
            <a:r>
              <a:rPr lang="en-US" altLang="zh-CN" sz="2800" dirty="0" err="1"/>
              <a:t>gdb</a:t>
            </a:r>
            <a:r>
              <a:rPr lang="en-US" altLang="zh-CN" sz="2800" dirty="0"/>
              <a:t> </a:t>
            </a:r>
            <a:r>
              <a:rPr lang="zh-CN" altLang="en-US" sz="2800" dirty="0"/>
              <a:t>编译、调试</a:t>
            </a:r>
            <a:r>
              <a:rPr lang="en-US" altLang="zh-CN" sz="2800" dirty="0"/>
              <a:t>C </a:t>
            </a:r>
            <a:r>
              <a:rPr lang="zh-CN" altLang="en-US" sz="2800" dirty="0"/>
              <a:t>程序。</a:t>
            </a:r>
          </a:p>
        </p:txBody>
      </p:sp>
      <p:sp>
        <p:nvSpPr>
          <p:cNvPr id="107" name="文本框 106">
            <a:extLst>
              <a:ext uri="{FF2B5EF4-FFF2-40B4-BE49-F238E27FC236}">
                <a16:creationId xmlns:a16="http://schemas.microsoft.com/office/drawing/2014/main" id="{F2836334-4D25-4569-B668-359BE3276480}"/>
              </a:ext>
            </a:extLst>
          </p:cNvPr>
          <p:cNvSpPr txBox="1"/>
          <p:nvPr/>
        </p:nvSpPr>
        <p:spPr>
          <a:xfrm>
            <a:off x="710645" y="5664361"/>
            <a:ext cx="6824688" cy="523220"/>
          </a:xfrm>
          <a:prstGeom prst="rect">
            <a:avLst/>
          </a:prstGeom>
          <a:noFill/>
        </p:spPr>
        <p:txBody>
          <a:bodyPr wrap="square">
            <a:spAutoFit/>
          </a:bodyPr>
          <a:lstStyle/>
          <a:p>
            <a:r>
              <a:rPr lang="en-US" altLang="zh-CN" sz="2800" dirty="0" err="1"/>
              <a:t>linux</a:t>
            </a:r>
            <a:r>
              <a:rPr lang="zh-CN" altLang="en-US" sz="2800" dirty="0"/>
              <a:t>下</a:t>
            </a:r>
            <a:r>
              <a:rPr lang="en-US" altLang="zh-CN" sz="2800" dirty="0"/>
              <a:t>C/C++ </a:t>
            </a:r>
            <a:r>
              <a:rPr lang="zh-CN" altLang="en-US" sz="2800" dirty="0"/>
              <a:t>工具链使用    </a:t>
            </a:r>
            <a:r>
              <a:rPr lang="en-US" altLang="zh-CN" sz="2800" dirty="0"/>
              <a:t>make/</a:t>
            </a:r>
            <a:r>
              <a:rPr lang="en-US" altLang="zh-CN" sz="2800" dirty="0" err="1"/>
              <a:t>cmake</a:t>
            </a:r>
            <a:endParaRPr lang="zh-CN" altLang="en-US" sz="2800" dirty="0"/>
          </a:p>
        </p:txBody>
      </p:sp>
    </p:spTree>
    <p:extLst>
      <p:ext uri="{BB962C8B-B14F-4D97-AF65-F5344CB8AC3E}">
        <p14:creationId xmlns:p14="http://schemas.microsoft.com/office/powerpoint/2010/main" val="3812385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34062167-41F8-4CEE-B7B0-17464345150C}"/>
              </a:ext>
            </a:extLst>
          </p:cNvPr>
          <p:cNvGrpSpPr/>
          <p:nvPr/>
        </p:nvGrpSpPr>
        <p:grpSpPr>
          <a:xfrm>
            <a:off x="506008" y="139145"/>
            <a:ext cx="3497987" cy="503237"/>
            <a:chOff x="341200" y="188913"/>
            <a:chExt cx="3497987" cy="503237"/>
          </a:xfrm>
        </p:grpSpPr>
        <p:grpSp>
          <p:nvGrpSpPr>
            <p:cNvPr id="4" name="组合 3"/>
            <p:cNvGrpSpPr/>
            <p:nvPr/>
          </p:nvGrpSpPr>
          <p:grpSpPr>
            <a:xfrm>
              <a:off x="2796213" y="240001"/>
              <a:ext cx="1042974" cy="437644"/>
              <a:chOff x="3998913" y="1803401"/>
              <a:chExt cx="5001589" cy="2241243"/>
            </a:xfrm>
            <a:solidFill>
              <a:srgbClr val="007D36"/>
            </a:solidFill>
          </p:grpSpPr>
          <p:sp>
            <p:nvSpPr>
              <p:cNvPr id="5" name="Freeform 143"/>
              <p:cNvSpPr>
                <a:spLocks/>
              </p:cNvSpPr>
              <p:nvPr/>
            </p:nvSpPr>
            <p:spPr bwMode="auto">
              <a:xfrm>
                <a:off x="7926297" y="3116319"/>
                <a:ext cx="1074205" cy="736977"/>
              </a:xfrm>
              <a:custGeom>
                <a:avLst/>
                <a:gdLst>
                  <a:gd name="T0" fmla="*/ 569 w 569"/>
                  <a:gd name="T1" fmla="*/ 312 h 389"/>
                  <a:gd name="T2" fmla="*/ 546 w 569"/>
                  <a:gd name="T3" fmla="*/ 318 h 389"/>
                  <a:gd name="T4" fmla="*/ 506 w 569"/>
                  <a:gd name="T5" fmla="*/ 349 h 389"/>
                  <a:gd name="T6" fmla="*/ 439 w 569"/>
                  <a:gd name="T7" fmla="*/ 381 h 389"/>
                  <a:gd name="T8" fmla="*/ 319 w 569"/>
                  <a:gd name="T9" fmla="*/ 320 h 389"/>
                  <a:gd name="T10" fmla="*/ 263 w 569"/>
                  <a:gd name="T11" fmla="*/ 272 h 389"/>
                  <a:gd name="T12" fmla="*/ 208 w 569"/>
                  <a:gd name="T13" fmla="*/ 224 h 389"/>
                  <a:gd name="T14" fmla="*/ 7 w 569"/>
                  <a:gd name="T15" fmla="*/ 381 h 389"/>
                  <a:gd name="T16" fmla="*/ 0 w 569"/>
                  <a:gd name="T17" fmla="*/ 373 h 389"/>
                  <a:gd name="T18" fmla="*/ 16 w 569"/>
                  <a:gd name="T19" fmla="*/ 354 h 389"/>
                  <a:gd name="T20" fmla="*/ 220 w 569"/>
                  <a:gd name="T21" fmla="*/ 81 h 389"/>
                  <a:gd name="T22" fmla="*/ 241 w 569"/>
                  <a:gd name="T23" fmla="*/ 20 h 389"/>
                  <a:gd name="T24" fmla="*/ 264 w 569"/>
                  <a:gd name="T25" fmla="*/ 5 h 389"/>
                  <a:gd name="T26" fmla="*/ 304 w 569"/>
                  <a:gd name="T27" fmla="*/ 24 h 389"/>
                  <a:gd name="T28" fmla="*/ 315 w 569"/>
                  <a:gd name="T29" fmla="*/ 90 h 389"/>
                  <a:gd name="T30" fmla="*/ 253 w 569"/>
                  <a:gd name="T31" fmla="*/ 163 h 389"/>
                  <a:gd name="T32" fmla="*/ 308 w 569"/>
                  <a:gd name="T33" fmla="*/ 204 h 389"/>
                  <a:gd name="T34" fmla="*/ 524 w 569"/>
                  <a:gd name="T35" fmla="*/ 289 h 389"/>
                  <a:gd name="T36" fmla="*/ 569 w 569"/>
                  <a:gd name="T37" fmla="*/ 304 h 389"/>
                  <a:gd name="T38" fmla="*/ 569 w 569"/>
                  <a:gd name="T39" fmla="*/ 312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9" h="389">
                    <a:moveTo>
                      <a:pt x="569" y="312"/>
                    </a:moveTo>
                    <a:cubicBezTo>
                      <a:pt x="561" y="314"/>
                      <a:pt x="554" y="317"/>
                      <a:pt x="546" y="318"/>
                    </a:cubicBezTo>
                    <a:cubicBezTo>
                      <a:pt x="526" y="320"/>
                      <a:pt x="514" y="331"/>
                      <a:pt x="506" y="349"/>
                    </a:cubicBezTo>
                    <a:cubicBezTo>
                      <a:pt x="492" y="379"/>
                      <a:pt x="472" y="389"/>
                      <a:pt x="439" y="381"/>
                    </a:cubicBezTo>
                    <a:cubicBezTo>
                      <a:pt x="394" y="371"/>
                      <a:pt x="355" y="348"/>
                      <a:pt x="319" y="320"/>
                    </a:cubicBezTo>
                    <a:cubicBezTo>
                      <a:pt x="300" y="305"/>
                      <a:pt x="282" y="288"/>
                      <a:pt x="263" y="272"/>
                    </a:cubicBezTo>
                    <a:cubicBezTo>
                      <a:pt x="245" y="256"/>
                      <a:pt x="227" y="241"/>
                      <a:pt x="208" y="224"/>
                    </a:cubicBezTo>
                    <a:cubicBezTo>
                      <a:pt x="157" y="292"/>
                      <a:pt x="87" y="344"/>
                      <a:pt x="7" y="381"/>
                    </a:cubicBezTo>
                    <a:cubicBezTo>
                      <a:pt x="4" y="378"/>
                      <a:pt x="2" y="376"/>
                      <a:pt x="0" y="373"/>
                    </a:cubicBezTo>
                    <a:cubicBezTo>
                      <a:pt x="5" y="366"/>
                      <a:pt x="10" y="360"/>
                      <a:pt x="16" y="354"/>
                    </a:cubicBezTo>
                    <a:cubicBezTo>
                      <a:pt x="93" y="269"/>
                      <a:pt x="161" y="178"/>
                      <a:pt x="220" y="81"/>
                    </a:cubicBezTo>
                    <a:cubicBezTo>
                      <a:pt x="231" y="63"/>
                      <a:pt x="237" y="40"/>
                      <a:pt x="241" y="20"/>
                    </a:cubicBezTo>
                    <a:cubicBezTo>
                      <a:pt x="245" y="4"/>
                      <a:pt x="251" y="0"/>
                      <a:pt x="264" y="5"/>
                    </a:cubicBezTo>
                    <a:cubicBezTo>
                      <a:pt x="278" y="10"/>
                      <a:pt x="291" y="17"/>
                      <a:pt x="304" y="24"/>
                    </a:cubicBezTo>
                    <a:cubicBezTo>
                      <a:pt x="330" y="40"/>
                      <a:pt x="334" y="67"/>
                      <a:pt x="315" y="90"/>
                    </a:cubicBezTo>
                    <a:cubicBezTo>
                      <a:pt x="295" y="114"/>
                      <a:pt x="275" y="137"/>
                      <a:pt x="253" y="163"/>
                    </a:cubicBezTo>
                    <a:cubicBezTo>
                      <a:pt x="272" y="178"/>
                      <a:pt x="290" y="192"/>
                      <a:pt x="308" y="204"/>
                    </a:cubicBezTo>
                    <a:cubicBezTo>
                      <a:pt x="374" y="249"/>
                      <a:pt x="447" y="274"/>
                      <a:pt x="524" y="289"/>
                    </a:cubicBezTo>
                    <a:cubicBezTo>
                      <a:pt x="540" y="291"/>
                      <a:pt x="554" y="299"/>
                      <a:pt x="569" y="304"/>
                    </a:cubicBezTo>
                    <a:cubicBezTo>
                      <a:pt x="569" y="307"/>
                      <a:pt x="569" y="309"/>
                      <a:pt x="569" y="3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144"/>
              <p:cNvSpPr>
                <a:spLocks/>
              </p:cNvSpPr>
              <p:nvPr/>
            </p:nvSpPr>
            <p:spPr bwMode="auto">
              <a:xfrm>
                <a:off x="5813883" y="1803401"/>
                <a:ext cx="325861" cy="367541"/>
              </a:xfrm>
              <a:custGeom>
                <a:avLst/>
                <a:gdLst>
                  <a:gd name="T0" fmla="*/ 79 w 172"/>
                  <a:gd name="T1" fmla="*/ 0 h 194"/>
                  <a:gd name="T2" fmla="*/ 119 w 172"/>
                  <a:gd name="T3" fmla="*/ 56 h 194"/>
                  <a:gd name="T4" fmla="*/ 158 w 172"/>
                  <a:gd name="T5" fmla="*/ 64 h 194"/>
                  <a:gd name="T6" fmla="*/ 172 w 172"/>
                  <a:gd name="T7" fmla="*/ 84 h 194"/>
                  <a:gd name="T8" fmla="*/ 155 w 172"/>
                  <a:gd name="T9" fmla="*/ 104 h 194"/>
                  <a:gd name="T10" fmla="*/ 136 w 172"/>
                  <a:gd name="T11" fmla="*/ 108 h 194"/>
                  <a:gd name="T12" fmla="*/ 115 w 172"/>
                  <a:gd name="T13" fmla="*/ 133 h 194"/>
                  <a:gd name="T14" fmla="*/ 141 w 172"/>
                  <a:gd name="T15" fmla="*/ 141 h 194"/>
                  <a:gd name="T16" fmla="*/ 151 w 172"/>
                  <a:gd name="T17" fmla="*/ 158 h 194"/>
                  <a:gd name="T18" fmla="*/ 138 w 172"/>
                  <a:gd name="T19" fmla="*/ 168 h 194"/>
                  <a:gd name="T20" fmla="*/ 39 w 172"/>
                  <a:gd name="T21" fmla="*/ 189 h 194"/>
                  <a:gd name="T22" fmla="*/ 7 w 172"/>
                  <a:gd name="T23" fmla="*/ 178 h 194"/>
                  <a:gd name="T24" fmla="*/ 27 w 172"/>
                  <a:gd name="T25" fmla="*/ 151 h 194"/>
                  <a:gd name="T26" fmla="*/ 52 w 172"/>
                  <a:gd name="T27" fmla="*/ 121 h 194"/>
                  <a:gd name="T28" fmla="*/ 23 w 172"/>
                  <a:gd name="T29" fmla="*/ 124 h 194"/>
                  <a:gd name="T30" fmla="*/ 1 w 172"/>
                  <a:gd name="T31" fmla="*/ 105 h 194"/>
                  <a:gd name="T32" fmla="*/ 16 w 172"/>
                  <a:gd name="T33" fmla="*/ 85 h 194"/>
                  <a:gd name="T34" fmla="*/ 51 w 172"/>
                  <a:gd name="T35" fmla="*/ 24 h 194"/>
                  <a:gd name="T36" fmla="*/ 55 w 172"/>
                  <a:gd name="T37" fmla="*/ 0 h 194"/>
                  <a:gd name="T38" fmla="*/ 79 w 172"/>
                  <a:gd name="T3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2" h="194">
                    <a:moveTo>
                      <a:pt x="79" y="0"/>
                    </a:moveTo>
                    <a:cubicBezTo>
                      <a:pt x="101" y="13"/>
                      <a:pt x="125" y="24"/>
                      <a:pt x="119" y="56"/>
                    </a:cubicBezTo>
                    <a:cubicBezTo>
                      <a:pt x="133" y="58"/>
                      <a:pt x="146" y="59"/>
                      <a:pt x="158" y="64"/>
                    </a:cubicBezTo>
                    <a:cubicBezTo>
                      <a:pt x="164" y="67"/>
                      <a:pt x="172" y="78"/>
                      <a:pt x="172" y="84"/>
                    </a:cubicBezTo>
                    <a:cubicBezTo>
                      <a:pt x="171" y="91"/>
                      <a:pt x="162" y="99"/>
                      <a:pt x="155" y="104"/>
                    </a:cubicBezTo>
                    <a:cubicBezTo>
                      <a:pt x="150" y="108"/>
                      <a:pt x="142" y="108"/>
                      <a:pt x="136" y="108"/>
                    </a:cubicBezTo>
                    <a:cubicBezTo>
                      <a:pt x="117" y="107"/>
                      <a:pt x="110" y="115"/>
                      <a:pt x="115" y="133"/>
                    </a:cubicBezTo>
                    <a:cubicBezTo>
                      <a:pt x="124" y="136"/>
                      <a:pt x="133" y="136"/>
                      <a:pt x="141" y="141"/>
                    </a:cubicBezTo>
                    <a:cubicBezTo>
                      <a:pt x="146" y="143"/>
                      <a:pt x="150" y="152"/>
                      <a:pt x="151" y="158"/>
                    </a:cubicBezTo>
                    <a:cubicBezTo>
                      <a:pt x="151" y="161"/>
                      <a:pt x="143" y="166"/>
                      <a:pt x="138" y="168"/>
                    </a:cubicBezTo>
                    <a:cubicBezTo>
                      <a:pt x="105" y="175"/>
                      <a:pt x="72" y="182"/>
                      <a:pt x="39" y="189"/>
                    </a:cubicBezTo>
                    <a:cubicBezTo>
                      <a:pt x="26" y="192"/>
                      <a:pt x="12" y="194"/>
                      <a:pt x="7" y="178"/>
                    </a:cubicBezTo>
                    <a:cubicBezTo>
                      <a:pt x="3" y="162"/>
                      <a:pt x="15" y="156"/>
                      <a:pt x="27" y="151"/>
                    </a:cubicBezTo>
                    <a:cubicBezTo>
                      <a:pt x="56" y="140"/>
                      <a:pt x="55" y="139"/>
                      <a:pt x="52" y="121"/>
                    </a:cubicBezTo>
                    <a:cubicBezTo>
                      <a:pt x="42" y="122"/>
                      <a:pt x="31" y="126"/>
                      <a:pt x="23" y="124"/>
                    </a:cubicBezTo>
                    <a:cubicBezTo>
                      <a:pt x="14" y="121"/>
                      <a:pt x="4" y="113"/>
                      <a:pt x="1" y="105"/>
                    </a:cubicBezTo>
                    <a:cubicBezTo>
                      <a:pt x="0" y="100"/>
                      <a:pt x="9" y="88"/>
                      <a:pt x="16" y="85"/>
                    </a:cubicBezTo>
                    <a:cubicBezTo>
                      <a:pt x="57" y="67"/>
                      <a:pt x="56" y="68"/>
                      <a:pt x="51" y="24"/>
                    </a:cubicBezTo>
                    <a:cubicBezTo>
                      <a:pt x="50" y="16"/>
                      <a:pt x="54" y="8"/>
                      <a:pt x="55" y="0"/>
                    </a:cubicBezTo>
                    <a:cubicBezTo>
                      <a:pt x="63" y="0"/>
                      <a:pt x="71" y="0"/>
                      <a:pt x="7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145"/>
              <p:cNvSpPr>
                <a:spLocks noEditPoints="1"/>
              </p:cNvSpPr>
              <p:nvPr/>
            </p:nvSpPr>
            <p:spPr bwMode="auto">
              <a:xfrm>
                <a:off x="6645587" y="2983701"/>
                <a:ext cx="1026841" cy="1060943"/>
              </a:xfrm>
              <a:custGeom>
                <a:avLst/>
                <a:gdLst>
                  <a:gd name="T0" fmla="*/ 27 w 544"/>
                  <a:gd name="T1" fmla="*/ 348 h 560"/>
                  <a:gd name="T2" fmla="*/ 85 w 544"/>
                  <a:gd name="T3" fmla="*/ 264 h 560"/>
                  <a:gd name="T4" fmla="*/ 118 w 544"/>
                  <a:gd name="T5" fmla="*/ 304 h 560"/>
                  <a:gd name="T6" fmla="*/ 130 w 544"/>
                  <a:gd name="T7" fmla="*/ 438 h 560"/>
                  <a:gd name="T8" fmla="*/ 258 w 544"/>
                  <a:gd name="T9" fmla="*/ 419 h 560"/>
                  <a:gd name="T10" fmla="*/ 185 w 544"/>
                  <a:gd name="T11" fmla="*/ 426 h 560"/>
                  <a:gd name="T12" fmla="*/ 186 w 544"/>
                  <a:gd name="T13" fmla="*/ 394 h 560"/>
                  <a:gd name="T14" fmla="*/ 258 w 544"/>
                  <a:gd name="T15" fmla="*/ 365 h 560"/>
                  <a:gd name="T16" fmla="*/ 208 w 544"/>
                  <a:gd name="T17" fmla="*/ 360 h 560"/>
                  <a:gd name="T18" fmla="*/ 205 w 544"/>
                  <a:gd name="T19" fmla="*/ 334 h 560"/>
                  <a:gd name="T20" fmla="*/ 260 w 544"/>
                  <a:gd name="T21" fmla="*/ 307 h 560"/>
                  <a:gd name="T22" fmla="*/ 234 w 544"/>
                  <a:gd name="T23" fmla="*/ 307 h 560"/>
                  <a:gd name="T24" fmla="*/ 190 w 544"/>
                  <a:gd name="T25" fmla="*/ 293 h 560"/>
                  <a:gd name="T26" fmla="*/ 216 w 544"/>
                  <a:gd name="T27" fmla="*/ 241 h 560"/>
                  <a:gd name="T28" fmla="*/ 138 w 544"/>
                  <a:gd name="T29" fmla="*/ 230 h 560"/>
                  <a:gd name="T30" fmla="*/ 181 w 544"/>
                  <a:gd name="T31" fmla="*/ 199 h 560"/>
                  <a:gd name="T32" fmla="*/ 255 w 544"/>
                  <a:gd name="T33" fmla="*/ 169 h 560"/>
                  <a:gd name="T34" fmla="*/ 216 w 544"/>
                  <a:gd name="T35" fmla="*/ 119 h 560"/>
                  <a:gd name="T36" fmla="*/ 259 w 544"/>
                  <a:gd name="T37" fmla="*/ 42 h 560"/>
                  <a:gd name="T38" fmla="*/ 332 w 544"/>
                  <a:gd name="T39" fmla="*/ 53 h 560"/>
                  <a:gd name="T40" fmla="*/ 374 w 544"/>
                  <a:gd name="T41" fmla="*/ 102 h 560"/>
                  <a:gd name="T42" fmla="*/ 325 w 544"/>
                  <a:gd name="T43" fmla="*/ 161 h 560"/>
                  <a:gd name="T44" fmla="*/ 379 w 544"/>
                  <a:gd name="T45" fmla="*/ 153 h 560"/>
                  <a:gd name="T46" fmla="*/ 410 w 544"/>
                  <a:gd name="T47" fmla="*/ 149 h 560"/>
                  <a:gd name="T48" fmla="*/ 422 w 544"/>
                  <a:gd name="T49" fmla="*/ 201 h 560"/>
                  <a:gd name="T50" fmla="*/ 344 w 544"/>
                  <a:gd name="T51" fmla="*/ 232 h 560"/>
                  <a:gd name="T52" fmla="*/ 361 w 544"/>
                  <a:gd name="T53" fmla="*/ 278 h 560"/>
                  <a:gd name="T54" fmla="*/ 320 w 544"/>
                  <a:gd name="T55" fmla="*/ 296 h 560"/>
                  <a:gd name="T56" fmla="*/ 347 w 544"/>
                  <a:gd name="T57" fmla="*/ 302 h 560"/>
                  <a:gd name="T58" fmla="*/ 347 w 544"/>
                  <a:gd name="T59" fmla="*/ 336 h 560"/>
                  <a:gd name="T60" fmla="*/ 318 w 544"/>
                  <a:gd name="T61" fmla="*/ 359 h 560"/>
                  <a:gd name="T62" fmla="*/ 386 w 544"/>
                  <a:gd name="T63" fmla="*/ 363 h 560"/>
                  <a:gd name="T64" fmla="*/ 337 w 544"/>
                  <a:gd name="T65" fmla="*/ 400 h 560"/>
                  <a:gd name="T66" fmla="*/ 310 w 544"/>
                  <a:gd name="T67" fmla="*/ 469 h 560"/>
                  <a:gd name="T68" fmla="*/ 544 w 544"/>
                  <a:gd name="T69" fmla="*/ 464 h 560"/>
                  <a:gd name="T70" fmla="*/ 479 w 544"/>
                  <a:gd name="T71" fmla="*/ 518 h 560"/>
                  <a:gd name="T72" fmla="*/ 126 w 544"/>
                  <a:gd name="T73" fmla="*/ 513 h 560"/>
                  <a:gd name="T74" fmla="*/ 48 w 544"/>
                  <a:gd name="T75" fmla="*/ 500 h 560"/>
                  <a:gd name="T76" fmla="*/ 48 w 544"/>
                  <a:gd name="T77" fmla="*/ 426 h 560"/>
                  <a:gd name="T78" fmla="*/ 61 w 544"/>
                  <a:gd name="T79" fmla="*/ 350 h 560"/>
                  <a:gd name="T80" fmla="*/ 304 w 544"/>
                  <a:gd name="T81" fmla="*/ 21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560">
                    <a:moveTo>
                      <a:pt x="61" y="350"/>
                    </a:moveTo>
                    <a:cubicBezTo>
                      <a:pt x="47" y="349"/>
                      <a:pt x="36" y="352"/>
                      <a:pt x="27" y="348"/>
                    </a:cubicBezTo>
                    <a:cubicBezTo>
                      <a:pt x="2" y="335"/>
                      <a:pt x="0" y="309"/>
                      <a:pt x="24" y="294"/>
                    </a:cubicBezTo>
                    <a:cubicBezTo>
                      <a:pt x="43" y="282"/>
                      <a:pt x="63" y="272"/>
                      <a:pt x="85" y="264"/>
                    </a:cubicBezTo>
                    <a:cubicBezTo>
                      <a:pt x="94" y="261"/>
                      <a:pt x="113" y="262"/>
                      <a:pt x="117" y="268"/>
                    </a:cubicBezTo>
                    <a:cubicBezTo>
                      <a:pt x="122" y="277"/>
                      <a:pt x="124" y="296"/>
                      <a:pt x="118" y="304"/>
                    </a:cubicBezTo>
                    <a:cubicBezTo>
                      <a:pt x="91" y="346"/>
                      <a:pt x="105" y="385"/>
                      <a:pt x="118" y="425"/>
                    </a:cubicBezTo>
                    <a:cubicBezTo>
                      <a:pt x="120" y="430"/>
                      <a:pt x="125" y="435"/>
                      <a:pt x="130" y="438"/>
                    </a:cubicBezTo>
                    <a:cubicBezTo>
                      <a:pt x="150" y="451"/>
                      <a:pt x="236" y="468"/>
                      <a:pt x="262" y="465"/>
                    </a:cubicBezTo>
                    <a:cubicBezTo>
                      <a:pt x="260" y="450"/>
                      <a:pt x="259" y="436"/>
                      <a:pt x="258" y="419"/>
                    </a:cubicBezTo>
                    <a:cubicBezTo>
                      <a:pt x="247" y="423"/>
                      <a:pt x="237" y="427"/>
                      <a:pt x="227" y="428"/>
                    </a:cubicBezTo>
                    <a:cubicBezTo>
                      <a:pt x="213" y="429"/>
                      <a:pt x="198" y="429"/>
                      <a:pt x="185" y="426"/>
                    </a:cubicBezTo>
                    <a:cubicBezTo>
                      <a:pt x="178" y="425"/>
                      <a:pt x="173" y="417"/>
                      <a:pt x="167" y="412"/>
                    </a:cubicBezTo>
                    <a:cubicBezTo>
                      <a:pt x="173" y="406"/>
                      <a:pt x="178" y="397"/>
                      <a:pt x="186" y="394"/>
                    </a:cubicBezTo>
                    <a:cubicBezTo>
                      <a:pt x="204" y="387"/>
                      <a:pt x="224" y="384"/>
                      <a:pt x="243" y="378"/>
                    </a:cubicBezTo>
                    <a:cubicBezTo>
                      <a:pt x="249" y="376"/>
                      <a:pt x="253" y="369"/>
                      <a:pt x="258" y="365"/>
                    </a:cubicBezTo>
                    <a:cubicBezTo>
                      <a:pt x="257" y="363"/>
                      <a:pt x="256" y="362"/>
                      <a:pt x="255" y="360"/>
                    </a:cubicBezTo>
                    <a:cubicBezTo>
                      <a:pt x="239" y="360"/>
                      <a:pt x="223" y="362"/>
                      <a:pt x="208" y="360"/>
                    </a:cubicBezTo>
                    <a:cubicBezTo>
                      <a:pt x="201" y="359"/>
                      <a:pt x="196" y="352"/>
                      <a:pt x="190" y="347"/>
                    </a:cubicBezTo>
                    <a:cubicBezTo>
                      <a:pt x="195" y="342"/>
                      <a:pt x="199" y="336"/>
                      <a:pt x="205" y="334"/>
                    </a:cubicBezTo>
                    <a:cubicBezTo>
                      <a:pt x="219" y="328"/>
                      <a:pt x="233" y="326"/>
                      <a:pt x="247" y="320"/>
                    </a:cubicBezTo>
                    <a:cubicBezTo>
                      <a:pt x="252" y="318"/>
                      <a:pt x="256" y="312"/>
                      <a:pt x="260" y="307"/>
                    </a:cubicBezTo>
                    <a:cubicBezTo>
                      <a:pt x="259" y="305"/>
                      <a:pt x="257" y="303"/>
                      <a:pt x="256" y="301"/>
                    </a:cubicBezTo>
                    <a:cubicBezTo>
                      <a:pt x="249" y="303"/>
                      <a:pt x="242" y="306"/>
                      <a:pt x="234" y="307"/>
                    </a:cubicBezTo>
                    <a:cubicBezTo>
                      <a:pt x="226" y="308"/>
                      <a:pt x="217" y="309"/>
                      <a:pt x="209" y="307"/>
                    </a:cubicBezTo>
                    <a:cubicBezTo>
                      <a:pt x="202" y="305"/>
                      <a:pt x="196" y="298"/>
                      <a:pt x="190" y="293"/>
                    </a:cubicBezTo>
                    <a:cubicBezTo>
                      <a:pt x="195" y="288"/>
                      <a:pt x="199" y="280"/>
                      <a:pt x="206" y="277"/>
                    </a:cubicBezTo>
                    <a:cubicBezTo>
                      <a:pt x="223" y="269"/>
                      <a:pt x="229" y="259"/>
                      <a:pt x="216" y="241"/>
                    </a:cubicBezTo>
                    <a:cubicBezTo>
                      <a:pt x="208" y="245"/>
                      <a:pt x="200" y="248"/>
                      <a:pt x="193" y="252"/>
                    </a:cubicBezTo>
                    <a:cubicBezTo>
                      <a:pt x="170" y="265"/>
                      <a:pt x="144" y="255"/>
                      <a:pt x="138" y="230"/>
                    </a:cubicBezTo>
                    <a:cubicBezTo>
                      <a:pt x="136" y="224"/>
                      <a:pt x="144" y="212"/>
                      <a:pt x="151" y="207"/>
                    </a:cubicBezTo>
                    <a:cubicBezTo>
                      <a:pt x="159" y="202"/>
                      <a:pt x="171" y="200"/>
                      <a:pt x="181" y="199"/>
                    </a:cubicBezTo>
                    <a:cubicBezTo>
                      <a:pt x="197" y="197"/>
                      <a:pt x="210" y="192"/>
                      <a:pt x="221" y="179"/>
                    </a:cubicBezTo>
                    <a:cubicBezTo>
                      <a:pt x="227" y="172"/>
                      <a:pt x="241" y="173"/>
                      <a:pt x="255" y="169"/>
                    </a:cubicBezTo>
                    <a:cubicBezTo>
                      <a:pt x="255" y="163"/>
                      <a:pt x="257" y="154"/>
                      <a:pt x="258" y="142"/>
                    </a:cubicBezTo>
                    <a:cubicBezTo>
                      <a:pt x="236" y="147"/>
                      <a:pt x="224" y="135"/>
                      <a:pt x="216" y="119"/>
                    </a:cubicBezTo>
                    <a:cubicBezTo>
                      <a:pt x="208" y="104"/>
                      <a:pt x="212" y="94"/>
                      <a:pt x="228" y="89"/>
                    </a:cubicBezTo>
                    <a:cubicBezTo>
                      <a:pt x="262" y="78"/>
                      <a:pt x="262" y="78"/>
                      <a:pt x="259" y="42"/>
                    </a:cubicBezTo>
                    <a:cubicBezTo>
                      <a:pt x="257" y="11"/>
                      <a:pt x="272" y="0"/>
                      <a:pt x="300" y="13"/>
                    </a:cubicBezTo>
                    <a:cubicBezTo>
                      <a:pt x="317" y="21"/>
                      <a:pt x="331" y="31"/>
                      <a:pt x="332" y="53"/>
                    </a:cubicBezTo>
                    <a:cubicBezTo>
                      <a:pt x="332" y="57"/>
                      <a:pt x="344" y="63"/>
                      <a:pt x="350" y="64"/>
                    </a:cubicBezTo>
                    <a:cubicBezTo>
                      <a:pt x="373" y="66"/>
                      <a:pt x="385" y="82"/>
                      <a:pt x="374" y="102"/>
                    </a:cubicBezTo>
                    <a:cubicBezTo>
                      <a:pt x="371" y="107"/>
                      <a:pt x="363" y="112"/>
                      <a:pt x="357" y="113"/>
                    </a:cubicBezTo>
                    <a:cubicBezTo>
                      <a:pt x="326" y="120"/>
                      <a:pt x="321" y="128"/>
                      <a:pt x="325" y="161"/>
                    </a:cubicBezTo>
                    <a:cubicBezTo>
                      <a:pt x="333" y="152"/>
                      <a:pt x="341" y="139"/>
                      <a:pt x="350" y="138"/>
                    </a:cubicBezTo>
                    <a:cubicBezTo>
                      <a:pt x="359" y="136"/>
                      <a:pt x="369" y="147"/>
                      <a:pt x="379" y="153"/>
                    </a:cubicBezTo>
                    <a:cubicBezTo>
                      <a:pt x="379" y="154"/>
                      <a:pt x="378" y="156"/>
                      <a:pt x="378" y="157"/>
                    </a:cubicBezTo>
                    <a:cubicBezTo>
                      <a:pt x="389" y="155"/>
                      <a:pt x="400" y="152"/>
                      <a:pt x="410" y="149"/>
                    </a:cubicBezTo>
                    <a:cubicBezTo>
                      <a:pt x="429" y="144"/>
                      <a:pt x="442" y="150"/>
                      <a:pt x="447" y="166"/>
                    </a:cubicBezTo>
                    <a:cubicBezTo>
                      <a:pt x="451" y="182"/>
                      <a:pt x="440" y="198"/>
                      <a:pt x="422" y="201"/>
                    </a:cubicBezTo>
                    <a:cubicBezTo>
                      <a:pt x="417" y="202"/>
                      <a:pt x="411" y="202"/>
                      <a:pt x="406" y="201"/>
                    </a:cubicBezTo>
                    <a:cubicBezTo>
                      <a:pt x="376" y="196"/>
                      <a:pt x="357" y="211"/>
                      <a:pt x="344" y="232"/>
                    </a:cubicBezTo>
                    <a:cubicBezTo>
                      <a:pt x="353" y="238"/>
                      <a:pt x="364" y="242"/>
                      <a:pt x="371" y="250"/>
                    </a:cubicBezTo>
                    <a:cubicBezTo>
                      <a:pt x="380" y="262"/>
                      <a:pt x="376" y="273"/>
                      <a:pt x="361" y="278"/>
                    </a:cubicBezTo>
                    <a:cubicBezTo>
                      <a:pt x="353" y="280"/>
                      <a:pt x="343" y="280"/>
                      <a:pt x="336" y="283"/>
                    </a:cubicBezTo>
                    <a:cubicBezTo>
                      <a:pt x="330" y="286"/>
                      <a:pt x="325" y="292"/>
                      <a:pt x="320" y="296"/>
                    </a:cubicBezTo>
                    <a:cubicBezTo>
                      <a:pt x="321" y="298"/>
                      <a:pt x="323" y="299"/>
                      <a:pt x="324" y="301"/>
                    </a:cubicBezTo>
                    <a:cubicBezTo>
                      <a:pt x="332" y="301"/>
                      <a:pt x="340" y="299"/>
                      <a:pt x="347" y="302"/>
                    </a:cubicBezTo>
                    <a:cubicBezTo>
                      <a:pt x="353" y="305"/>
                      <a:pt x="361" y="313"/>
                      <a:pt x="362" y="319"/>
                    </a:cubicBezTo>
                    <a:cubicBezTo>
                      <a:pt x="362" y="324"/>
                      <a:pt x="353" y="332"/>
                      <a:pt x="347" y="336"/>
                    </a:cubicBezTo>
                    <a:cubicBezTo>
                      <a:pt x="343" y="339"/>
                      <a:pt x="335" y="338"/>
                      <a:pt x="330" y="341"/>
                    </a:cubicBezTo>
                    <a:cubicBezTo>
                      <a:pt x="326" y="344"/>
                      <a:pt x="324" y="350"/>
                      <a:pt x="318" y="359"/>
                    </a:cubicBezTo>
                    <a:cubicBezTo>
                      <a:pt x="337" y="357"/>
                      <a:pt x="350" y="353"/>
                      <a:pt x="362" y="354"/>
                    </a:cubicBezTo>
                    <a:cubicBezTo>
                      <a:pt x="370" y="354"/>
                      <a:pt x="383" y="357"/>
                      <a:pt x="386" y="363"/>
                    </a:cubicBezTo>
                    <a:cubicBezTo>
                      <a:pt x="391" y="376"/>
                      <a:pt x="387" y="390"/>
                      <a:pt x="371" y="394"/>
                    </a:cubicBezTo>
                    <a:cubicBezTo>
                      <a:pt x="360" y="397"/>
                      <a:pt x="349" y="399"/>
                      <a:pt x="337" y="400"/>
                    </a:cubicBezTo>
                    <a:cubicBezTo>
                      <a:pt x="326" y="401"/>
                      <a:pt x="321" y="406"/>
                      <a:pt x="320" y="417"/>
                    </a:cubicBezTo>
                    <a:cubicBezTo>
                      <a:pt x="317" y="433"/>
                      <a:pt x="314" y="449"/>
                      <a:pt x="310" y="469"/>
                    </a:cubicBezTo>
                    <a:cubicBezTo>
                      <a:pt x="388" y="473"/>
                      <a:pt x="464" y="462"/>
                      <a:pt x="541" y="456"/>
                    </a:cubicBezTo>
                    <a:cubicBezTo>
                      <a:pt x="542" y="459"/>
                      <a:pt x="543" y="461"/>
                      <a:pt x="544" y="464"/>
                    </a:cubicBezTo>
                    <a:cubicBezTo>
                      <a:pt x="537" y="468"/>
                      <a:pt x="531" y="475"/>
                      <a:pt x="524" y="477"/>
                    </a:cubicBezTo>
                    <a:cubicBezTo>
                      <a:pt x="502" y="483"/>
                      <a:pt x="487" y="495"/>
                      <a:pt x="479" y="518"/>
                    </a:cubicBezTo>
                    <a:cubicBezTo>
                      <a:pt x="472" y="538"/>
                      <a:pt x="457" y="550"/>
                      <a:pt x="435" y="552"/>
                    </a:cubicBezTo>
                    <a:cubicBezTo>
                      <a:pt x="329" y="560"/>
                      <a:pt x="226" y="552"/>
                      <a:pt x="126" y="513"/>
                    </a:cubicBezTo>
                    <a:cubicBezTo>
                      <a:pt x="115" y="508"/>
                      <a:pt x="104" y="502"/>
                      <a:pt x="93" y="500"/>
                    </a:cubicBezTo>
                    <a:cubicBezTo>
                      <a:pt x="78" y="498"/>
                      <a:pt x="63" y="497"/>
                      <a:pt x="48" y="500"/>
                    </a:cubicBezTo>
                    <a:cubicBezTo>
                      <a:pt x="29" y="504"/>
                      <a:pt x="21" y="501"/>
                      <a:pt x="16" y="482"/>
                    </a:cubicBezTo>
                    <a:cubicBezTo>
                      <a:pt x="9" y="452"/>
                      <a:pt x="16" y="439"/>
                      <a:pt x="48" y="426"/>
                    </a:cubicBezTo>
                    <a:cubicBezTo>
                      <a:pt x="55" y="423"/>
                      <a:pt x="63" y="421"/>
                      <a:pt x="71" y="418"/>
                    </a:cubicBezTo>
                    <a:cubicBezTo>
                      <a:pt x="67" y="394"/>
                      <a:pt x="64" y="371"/>
                      <a:pt x="61" y="350"/>
                    </a:cubicBezTo>
                    <a:close/>
                    <a:moveTo>
                      <a:pt x="265" y="248"/>
                    </a:moveTo>
                    <a:cubicBezTo>
                      <a:pt x="289" y="244"/>
                      <a:pt x="297" y="237"/>
                      <a:pt x="304" y="212"/>
                    </a:cubicBezTo>
                    <a:cubicBezTo>
                      <a:pt x="262" y="221"/>
                      <a:pt x="262" y="221"/>
                      <a:pt x="265"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146"/>
              <p:cNvSpPr>
                <a:spLocks noEditPoints="1"/>
              </p:cNvSpPr>
              <p:nvPr/>
            </p:nvSpPr>
            <p:spPr bwMode="auto">
              <a:xfrm>
                <a:off x="3998913" y="3038643"/>
                <a:ext cx="1019263" cy="922642"/>
              </a:xfrm>
              <a:custGeom>
                <a:avLst/>
                <a:gdLst>
                  <a:gd name="T0" fmla="*/ 309 w 540"/>
                  <a:gd name="T1" fmla="*/ 137 h 487"/>
                  <a:gd name="T2" fmla="*/ 400 w 540"/>
                  <a:gd name="T3" fmla="*/ 120 h 487"/>
                  <a:gd name="T4" fmla="*/ 465 w 540"/>
                  <a:gd name="T5" fmla="*/ 161 h 487"/>
                  <a:gd name="T6" fmla="*/ 446 w 540"/>
                  <a:gd name="T7" fmla="*/ 186 h 487"/>
                  <a:gd name="T8" fmla="*/ 373 w 540"/>
                  <a:gd name="T9" fmla="*/ 193 h 487"/>
                  <a:gd name="T10" fmla="*/ 390 w 540"/>
                  <a:gd name="T11" fmla="*/ 288 h 487"/>
                  <a:gd name="T12" fmla="*/ 364 w 540"/>
                  <a:gd name="T13" fmla="*/ 367 h 487"/>
                  <a:gd name="T14" fmla="*/ 414 w 540"/>
                  <a:gd name="T15" fmla="*/ 364 h 487"/>
                  <a:gd name="T16" fmla="*/ 457 w 540"/>
                  <a:gd name="T17" fmla="*/ 360 h 487"/>
                  <a:gd name="T18" fmla="*/ 533 w 540"/>
                  <a:gd name="T19" fmla="*/ 411 h 487"/>
                  <a:gd name="T20" fmla="*/ 508 w 540"/>
                  <a:gd name="T21" fmla="*/ 445 h 487"/>
                  <a:gd name="T22" fmla="*/ 412 w 540"/>
                  <a:gd name="T23" fmla="*/ 440 h 487"/>
                  <a:gd name="T24" fmla="*/ 81 w 540"/>
                  <a:gd name="T25" fmla="*/ 478 h 487"/>
                  <a:gd name="T26" fmla="*/ 30 w 540"/>
                  <a:gd name="T27" fmla="*/ 462 h 487"/>
                  <a:gd name="T28" fmla="*/ 11 w 540"/>
                  <a:gd name="T29" fmla="*/ 439 h 487"/>
                  <a:gd name="T30" fmla="*/ 22 w 540"/>
                  <a:gd name="T31" fmla="*/ 406 h 487"/>
                  <a:gd name="T32" fmla="*/ 91 w 540"/>
                  <a:gd name="T33" fmla="*/ 393 h 487"/>
                  <a:gd name="T34" fmla="*/ 178 w 540"/>
                  <a:gd name="T35" fmla="*/ 381 h 487"/>
                  <a:gd name="T36" fmla="*/ 161 w 540"/>
                  <a:gd name="T37" fmla="*/ 236 h 487"/>
                  <a:gd name="T38" fmla="*/ 99 w 540"/>
                  <a:gd name="T39" fmla="*/ 185 h 487"/>
                  <a:gd name="T40" fmla="*/ 119 w 540"/>
                  <a:gd name="T41" fmla="*/ 165 h 487"/>
                  <a:gd name="T42" fmla="*/ 254 w 540"/>
                  <a:gd name="T43" fmla="*/ 142 h 487"/>
                  <a:gd name="T44" fmla="*/ 213 w 540"/>
                  <a:gd name="T45" fmla="*/ 31 h 487"/>
                  <a:gd name="T46" fmla="*/ 213 w 540"/>
                  <a:gd name="T47" fmla="*/ 6 h 487"/>
                  <a:gd name="T48" fmla="*/ 241 w 540"/>
                  <a:gd name="T49" fmla="*/ 2 h 487"/>
                  <a:gd name="T50" fmla="*/ 309 w 540"/>
                  <a:gd name="T51" fmla="*/ 137 h 487"/>
                  <a:gd name="T52" fmla="*/ 195 w 540"/>
                  <a:gd name="T53" fmla="*/ 220 h 487"/>
                  <a:gd name="T54" fmla="*/ 229 w 540"/>
                  <a:gd name="T55" fmla="*/ 330 h 487"/>
                  <a:gd name="T56" fmla="*/ 229 w 540"/>
                  <a:gd name="T57" fmla="*/ 378 h 487"/>
                  <a:gd name="T58" fmla="*/ 283 w 540"/>
                  <a:gd name="T59" fmla="*/ 374 h 487"/>
                  <a:gd name="T60" fmla="*/ 303 w 540"/>
                  <a:gd name="T61" fmla="*/ 356 h 487"/>
                  <a:gd name="T62" fmla="*/ 317 w 540"/>
                  <a:gd name="T63" fmla="*/ 272 h 487"/>
                  <a:gd name="T64" fmla="*/ 322 w 540"/>
                  <a:gd name="T65" fmla="*/ 192 h 487"/>
                  <a:gd name="T66" fmla="*/ 195 w 540"/>
                  <a:gd name="T67" fmla="*/ 22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0" h="487">
                    <a:moveTo>
                      <a:pt x="309" y="137"/>
                    </a:moveTo>
                    <a:cubicBezTo>
                      <a:pt x="342" y="131"/>
                      <a:pt x="371" y="126"/>
                      <a:pt x="400" y="120"/>
                    </a:cubicBezTo>
                    <a:cubicBezTo>
                      <a:pt x="422" y="115"/>
                      <a:pt x="461" y="140"/>
                      <a:pt x="465" y="161"/>
                    </a:cubicBezTo>
                    <a:cubicBezTo>
                      <a:pt x="467" y="176"/>
                      <a:pt x="460" y="184"/>
                      <a:pt x="446" y="186"/>
                    </a:cubicBezTo>
                    <a:cubicBezTo>
                      <a:pt x="423" y="188"/>
                      <a:pt x="401" y="190"/>
                      <a:pt x="373" y="193"/>
                    </a:cubicBezTo>
                    <a:cubicBezTo>
                      <a:pt x="410" y="221"/>
                      <a:pt x="400" y="255"/>
                      <a:pt x="390" y="288"/>
                    </a:cubicBezTo>
                    <a:cubicBezTo>
                      <a:pt x="383" y="313"/>
                      <a:pt x="374" y="338"/>
                      <a:pt x="364" y="367"/>
                    </a:cubicBezTo>
                    <a:cubicBezTo>
                      <a:pt x="382" y="366"/>
                      <a:pt x="398" y="365"/>
                      <a:pt x="414" y="364"/>
                    </a:cubicBezTo>
                    <a:cubicBezTo>
                      <a:pt x="428" y="363"/>
                      <a:pt x="443" y="361"/>
                      <a:pt x="457" y="360"/>
                    </a:cubicBezTo>
                    <a:cubicBezTo>
                      <a:pt x="498" y="358"/>
                      <a:pt x="520" y="373"/>
                      <a:pt x="533" y="411"/>
                    </a:cubicBezTo>
                    <a:cubicBezTo>
                      <a:pt x="540" y="434"/>
                      <a:pt x="533" y="446"/>
                      <a:pt x="508" y="445"/>
                    </a:cubicBezTo>
                    <a:cubicBezTo>
                      <a:pt x="476" y="445"/>
                      <a:pt x="444" y="441"/>
                      <a:pt x="412" y="440"/>
                    </a:cubicBezTo>
                    <a:cubicBezTo>
                      <a:pt x="300" y="437"/>
                      <a:pt x="189" y="444"/>
                      <a:pt x="81" y="478"/>
                    </a:cubicBezTo>
                    <a:cubicBezTo>
                      <a:pt x="52" y="487"/>
                      <a:pt x="48" y="485"/>
                      <a:pt x="30" y="462"/>
                    </a:cubicBezTo>
                    <a:cubicBezTo>
                      <a:pt x="23" y="455"/>
                      <a:pt x="17" y="447"/>
                      <a:pt x="11" y="439"/>
                    </a:cubicBezTo>
                    <a:cubicBezTo>
                      <a:pt x="0" y="422"/>
                      <a:pt x="3" y="411"/>
                      <a:pt x="22" y="406"/>
                    </a:cubicBezTo>
                    <a:cubicBezTo>
                      <a:pt x="44" y="400"/>
                      <a:pt x="68" y="397"/>
                      <a:pt x="91" y="393"/>
                    </a:cubicBezTo>
                    <a:cubicBezTo>
                      <a:pt x="119" y="389"/>
                      <a:pt x="147" y="385"/>
                      <a:pt x="178" y="381"/>
                    </a:cubicBezTo>
                    <a:cubicBezTo>
                      <a:pt x="172" y="332"/>
                      <a:pt x="167" y="284"/>
                      <a:pt x="161" y="236"/>
                    </a:cubicBezTo>
                    <a:cubicBezTo>
                      <a:pt x="134" y="234"/>
                      <a:pt x="105" y="210"/>
                      <a:pt x="99" y="185"/>
                    </a:cubicBezTo>
                    <a:cubicBezTo>
                      <a:pt x="94" y="168"/>
                      <a:pt x="107" y="167"/>
                      <a:pt x="119" y="165"/>
                    </a:cubicBezTo>
                    <a:cubicBezTo>
                      <a:pt x="164" y="158"/>
                      <a:pt x="209" y="150"/>
                      <a:pt x="254" y="142"/>
                    </a:cubicBezTo>
                    <a:cubicBezTo>
                      <a:pt x="240" y="104"/>
                      <a:pt x="226" y="68"/>
                      <a:pt x="213" y="31"/>
                    </a:cubicBezTo>
                    <a:cubicBezTo>
                      <a:pt x="210" y="23"/>
                      <a:pt x="209" y="9"/>
                      <a:pt x="213" y="6"/>
                    </a:cubicBezTo>
                    <a:cubicBezTo>
                      <a:pt x="220" y="1"/>
                      <a:pt x="232" y="0"/>
                      <a:pt x="241" y="2"/>
                    </a:cubicBezTo>
                    <a:cubicBezTo>
                      <a:pt x="303" y="16"/>
                      <a:pt x="331" y="70"/>
                      <a:pt x="309" y="137"/>
                    </a:cubicBezTo>
                    <a:close/>
                    <a:moveTo>
                      <a:pt x="195" y="220"/>
                    </a:moveTo>
                    <a:cubicBezTo>
                      <a:pt x="230" y="269"/>
                      <a:pt x="230" y="269"/>
                      <a:pt x="229" y="330"/>
                    </a:cubicBezTo>
                    <a:cubicBezTo>
                      <a:pt x="228" y="345"/>
                      <a:pt x="229" y="360"/>
                      <a:pt x="229" y="378"/>
                    </a:cubicBezTo>
                    <a:cubicBezTo>
                      <a:pt x="247" y="376"/>
                      <a:pt x="265" y="374"/>
                      <a:pt x="283" y="374"/>
                    </a:cubicBezTo>
                    <a:cubicBezTo>
                      <a:pt x="295" y="373"/>
                      <a:pt x="301" y="368"/>
                      <a:pt x="303" y="356"/>
                    </a:cubicBezTo>
                    <a:cubicBezTo>
                      <a:pt x="308" y="328"/>
                      <a:pt x="314" y="300"/>
                      <a:pt x="317" y="272"/>
                    </a:cubicBezTo>
                    <a:cubicBezTo>
                      <a:pt x="320" y="247"/>
                      <a:pt x="320" y="222"/>
                      <a:pt x="322" y="192"/>
                    </a:cubicBezTo>
                    <a:cubicBezTo>
                      <a:pt x="276" y="202"/>
                      <a:pt x="237" y="211"/>
                      <a:pt x="195"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47"/>
              <p:cNvSpPr>
                <a:spLocks/>
              </p:cNvSpPr>
              <p:nvPr/>
            </p:nvSpPr>
            <p:spPr bwMode="auto">
              <a:xfrm>
                <a:off x="6742208" y="1833715"/>
                <a:ext cx="723715" cy="1045787"/>
              </a:xfrm>
              <a:custGeom>
                <a:avLst/>
                <a:gdLst>
                  <a:gd name="T0" fmla="*/ 130 w 384"/>
                  <a:gd name="T1" fmla="*/ 200 h 552"/>
                  <a:gd name="T2" fmla="*/ 44 w 384"/>
                  <a:gd name="T3" fmla="*/ 164 h 552"/>
                  <a:gd name="T4" fmla="*/ 59 w 384"/>
                  <a:gd name="T5" fmla="*/ 132 h 552"/>
                  <a:gd name="T6" fmla="*/ 132 w 384"/>
                  <a:gd name="T7" fmla="*/ 116 h 552"/>
                  <a:gd name="T8" fmla="*/ 145 w 384"/>
                  <a:gd name="T9" fmla="*/ 103 h 552"/>
                  <a:gd name="T10" fmla="*/ 146 w 384"/>
                  <a:gd name="T11" fmla="*/ 26 h 552"/>
                  <a:gd name="T12" fmla="*/ 146 w 384"/>
                  <a:gd name="T13" fmla="*/ 1 h 552"/>
                  <a:gd name="T14" fmla="*/ 171 w 384"/>
                  <a:gd name="T15" fmla="*/ 3 h 552"/>
                  <a:gd name="T16" fmla="*/ 227 w 384"/>
                  <a:gd name="T17" fmla="*/ 108 h 552"/>
                  <a:gd name="T18" fmla="*/ 295 w 384"/>
                  <a:gd name="T19" fmla="*/ 89 h 552"/>
                  <a:gd name="T20" fmla="*/ 343 w 384"/>
                  <a:gd name="T21" fmla="*/ 95 h 552"/>
                  <a:gd name="T22" fmla="*/ 374 w 384"/>
                  <a:gd name="T23" fmla="*/ 129 h 552"/>
                  <a:gd name="T24" fmla="*/ 380 w 384"/>
                  <a:gd name="T25" fmla="*/ 163 h 552"/>
                  <a:gd name="T26" fmla="*/ 356 w 384"/>
                  <a:gd name="T27" fmla="*/ 308 h 552"/>
                  <a:gd name="T28" fmla="*/ 339 w 384"/>
                  <a:gd name="T29" fmla="*/ 442 h 552"/>
                  <a:gd name="T30" fmla="*/ 247 w 384"/>
                  <a:gd name="T31" fmla="*/ 542 h 552"/>
                  <a:gd name="T32" fmla="*/ 193 w 384"/>
                  <a:gd name="T33" fmla="*/ 505 h 552"/>
                  <a:gd name="T34" fmla="*/ 175 w 384"/>
                  <a:gd name="T35" fmla="*/ 469 h 552"/>
                  <a:gd name="T36" fmla="*/ 143 w 384"/>
                  <a:gd name="T37" fmla="*/ 444 h 552"/>
                  <a:gd name="T38" fmla="*/ 145 w 384"/>
                  <a:gd name="T39" fmla="*/ 438 h 552"/>
                  <a:gd name="T40" fmla="*/ 160 w 384"/>
                  <a:gd name="T41" fmla="*/ 439 h 552"/>
                  <a:gd name="T42" fmla="*/ 204 w 384"/>
                  <a:gd name="T43" fmla="*/ 452 h 552"/>
                  <a:gd name="T44" fmla="*/ 248 w 384"/>
                  <a:gd name="T45" fmla="*/ 426 h 552"/>
                  <a:gd name="T46" fmla="*/ 267 w 384"/>
                  <a:gd name="T47" fmla="*/ 314 h 552"/>
                  <a:gd name="T48" fmla="*/ 278 w 384"/>
                  <a:gd name="T49" fmla="*/ 165 h 552"/>
                  <a:gd name="T50" fmla="*/ 276 w 384"/>
                  <a:gd name="T51" fmla="*/ 154 h 552"/>
                  <a:gd name="T52" fmla="*/ 219 w 384"/>
                  <a:gd name="T53" fmla="*/ 173 h 552"/>
                  <a:gd name="T54" fmla="*/ 209 w 384"/>
                  <a:gd name="T55" fmla="*/ 192 h 552"/>
                  <a:gd name="T56" fmla="*/ 140 w 384"/>
                  <a:gd name="T57" fmla="*/ 398 h 552"/>
                  <a:gd name="T58" fmla="*/ 22 w 384"/>
                  <a:gd name="T59" fmla="*/ 542 h 552"/>
                  <a:gd name="T60" fmla="*/ 0 w 384"/>
                  <a:gd name="T61" fmla="*/ 551 h 552"/>
                  <a:gd name="T62" fmla="*/ 76 w 384"/>
                  <a:gd name="T63" fmla="*/ 378 h 552"/>
                  <a:gd name="T64" fmla="*/ 130 w 384"/>
                  <a:gd name="T65" fmla="*/ 20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552">
                    <a:moveTo>
                      <a:pt x="130" y="200"/>
                    </a:moveTo>
                    <a:cubicBezTo>
                      <a:pt x="88" y="213"/>
                      <a:pt x="60" y="199"/>
                      <a:pt x="44" y="164"/>
                    </a:cubicBezTo>
                    <a:cubicBezTo>
                      <a:pt x="36" y="146"/>
                      <a:pt x="40" y="137"/>
                      <a:pt x="59" y="132"/>
                    </a:cubicBezTo>
                    <a:cubicBezTo>
                      <a:pt x="83" y="127"/>
                      <a:pt x="108" y="122"/>
                      <a:pt x="132" y="116"/>
                    </a:cubicBezTo>
                    <a:cubicBezTo>
                      <a:pt x="137" y="115"/>
                      <a:pt x="145" y="108"/>
                      <a:pt x="145" y="103"/>
                    </a:cubicBezTo>
                    <a:cubicBezTo>
                      <a:pt x="146" y="78"/>
                      <a:pt x="146" y="52"/>
                      <a:pt x="146" y="26"/>
                    </a:cubicBezTo>
                    <a:cubicBezTo>
                      <a:pt x="146" y="18"/>
                      <a:pt x="146" y="10"/>
                      <a:pt x="146" y="1"/>
                    </a:cubicBezTo>
                    <a:cubicBezTo>
                      <a:pt x="154" y="2"/>
                      <a:pt x="163" y="0"/>
                      <a:pt x="171" y="3"/>
                    </a:cubicBezTo>
                    <a:cubicBezTo>
                      <a:pt x="231" y="27"/>
                      <a:pt x="246" y="34"/>
                      <a:pt x="227" y="108"/>
                    </a:cubicBezTo>
                    <a:cubicBezTo>
                      <a:pt x="252" y="101"/>
                      <a:pt x="275" y="97"/>
                      <a:pt x="295" y="89"/>
                    </a:cubicBezTo>
                    <a:cubicBezTo>
                      <a:pt x="314" y="81"/>
                      <a:pt x="329" y="82"/>
                      <a:pt x="343" y="95"/>
                    </a:cubicBezTo>
                    <a:cubicBezTo>
                      <a:pt x="354" y="106"/>
                      <a:pt x="366" y="116"/>
                      <a:pt x="374" y="129"/>
                    </a:cubicBezTo>
                    <a:cubicBezTo>
                      <a:pt x="379" y="139"/>
                      <a:pt x="384" y="154"/>
                      <a:pt x="380" y="163"/>
                    </a:cubicBezTo>
                    <a:cubicBezTo>
                      <a:pt x="360" y="209"/>
                      <a:pt x="362" y="259"/>
                      <a:pt x="356" y="308"/>
                    </a:cubicBezTo>
                    <a:cubicBezTo>
                      <a:pt x="350" y="353"/>
                      <a:pt x="346" y="398"/>
                      <a:pt x="339" y="442"/>
                    </a:cubicBezTo>
                    <a:cubicBezTo>
                      <a:pt x="331" y="495"/>
                      <a:pt x="298" y="528"/>
                      <a:pt x="247" y="542"/>
                    </a:cubicBezTo>
                    <a:cubicBezTo>
                      <a:pt x="211" y="552"/>
                      <a:pt x="195" y="542"/>
                      <a:pt x="193" y="505"/>
                    </a:cubicBezTo>
                    <a:cubicBezTo>
                      <a:pt x="192" y="489"/>
                      <a:pt x="187" y="478"/>
                      <a:pt x="175" y="469"/>
                    </a:cubicBezTo>
                    <a:cubicBezTo>
                      <a:pt x="164" y="461"/>
                      <a:pt x="153" y="452"/>
                      <a:pt x="143" y="444"/>
                    </a:cubicBezTo>
                    <a:cubicBezTo>
                      <a:pt x="143" y="442"/>
                      <a:pt x="144" y="440"/>
                      <a:pt x="145" y="438"/>
                    </a:cubicBezTo>
                    <a:cubicBezTo>
                      <a:pt x="150" y="439"/>
                      <a:pt x="155" y="438"/>
                      <a:pt x="160" y="439"/>
                    </a:cubicBezTo>
                    <a:cubicBezTo>
                      <a:pt x="175" y="443"/>
                      <a:pt x="189" y="449"/>
                      <a:pt x="204" y="452"/>
                    </a:cubicBezTo>
                    <a:cubicBezTo>
                      <a:pt x="228" y="458"/>
                      <a:pt x="243" y="451"/>
                      <a:pt x="248" y="426"/>
                    </a:cubicBezTo>
                    <a:cubicBezTo>
                      <a:pt x="256" y="389"/>
                      <a:pt x="263" y="352"/>
                      <a:pt x="267" y="314"/>
                    </a:cubicBezTo>
                    <a:cubicBezTo>
                      <a:pt x="272" y="265"/>
                      <a:pt x="274" y="215"/>
                      <a:pt x="278" y="165"/>
                    </a:cubicBezTo>
                    <a:cubicBezTo>
                      <a:pt x="278" y="162"/>
                      <a:pt x="277" y="160"/>
                      <a:pt x="276" y="154"/>
                    </a:cubicBezTo>
                    <a:cubicBezTo>
                      <a:pt x="256" y="160"/>
                      <a:pt x="237" y="165"/>
                      <a:pt x="219" y="173"/>
                    </a:cubicBezTo>
                    <a:cubicBezTo>
                      <a:pt x="214" y="175"/>
                      <a:pt x="211" y="185"/>
                      <a:pt x="209" y="192"/>
                    </a:cubicBezTo>
                    <a:cubicBezTo>
                      <a:pt x="193" y="263"/>
                      <a:pt x="173" y="333"/>
                      <a:pt x="140" y="398"/>
                    </a:cubicBezTo>
                    <a:cubicBezTo>
                      <a:pt x="112" y="455"/>
                      <a:pt x="72" y="502"/>
                      <a:pt x="22" y="542"/>
                    </a:cubicBezTo>
                    <a:cubicBezTo>
                      <a:pt x="18" y="545"/>
                      <a:pt x="11" y="547"/>
                      <a:pt x="0" y="551"/>
                    </a:cubicBezTo>
                    <a:cubicBezTo>
                      <a:pt x="28" y="490"/>
                      <a:pt x="55" y="435"/>
                      <a:pt x="76" y="378"/>
                    </a:cubicBezTo>
                    <a:cubicBezTo>
                      <a:pt x="97" y="321"/>
                      <a:pt x="112" y="261"/>
                      <a:pt x="130"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48"/>
              <p:cNvSpPr>
                <a:spLocks/>
              </p:cNvSpPr>
              <p:nvPr/>
            </p:nvSpPr>
            <p:spPr bwMode="auto">
              <a:xfrm>
                <a:off x="5488022" y="3063272"/>
                <a:ext cx="892329" cy="937799"/>
              </a:xfrm>
              <a:custGeom>
                <a:avLst/>
                <a:gdLst>
                  <a:gd name="T0" fmla="*/ 398 w 473"/>
                  <a:gd name="T1" fmla="*/ 279 h 495"/>
                  <a:gd name="T2" fmla="*/ 407 w 473"/>
                  <a:gd name="T3" fmla="*/ 308 h 495"/>
                  <a:gd name="T4" fmla="*/ 441 w 473"/>
                  <a:gd name="T5" fmla="*/ 363 h 495"/>
                  <a:gd name="T6" fmla="*/ 438 w 473"/>
                  <a:gd name="T7" fmla="*/ 441 h 495"/>
                  <a:gd name="T8" fmla="*/ 340 w 473"/>
                  <a:gd name="T9" fmla="*/ 477 h 495"/>
                  <a:gd name="T10" fmla="*/ 88 w 473"/>
                  <a:gd name="T11" fmla="*/ 480 h 495"/>
                  <a:gd name="T12" fmla="*/ 7 w 473"/>
                  <a:gd name="T13" fmla="*/ 377 h 495"/>
                  <a:gd name="T14" fmla="*/ 21 w 473"/>
                  <a:gd name="T15" fmla="*/ 245 h 495"/>
                  <a:gd name="T16" fmla="*/ 22 w 473"/>
                  <a:gd name="T17" fmla="*/ 196 h 495"/>
                  <a:gd name="T18" fmla="*/ 52 w 473"/>
                  <a:gd name="T19" fmla="*/ 173 h 495"/>
                  <a:gd name="T20" fmla="*/ 151 w 473"/>
                  <a:gd name="T21" fmla="*/ 173 h 495"/>
                  <a:gd name="T22" fmla="*/ 177 w 473"/>
                  <a:gd name="T23" fmla="*/ 148 h 495"/>
                  <a:gd name="T24" fmla="*/ 188 w 473"/>
                  <a:gd name="T25" fmla="*/ 83 h 495"/>
                  <a:gd name="T26" fmla="*/ 171 w 473"/>
                  <a:gd name="T27" fmla="*/ 86 h 495"/>
                  <a:gd name="T28" fmla="*/ 124 w 473"/>
                  <a:gd name="T29" fmla="*/ 98 h 495"/>
                  <a:gd name="T30" fmla="*/ 45 w 473"/>
                  <a:gd name="T31" fmla="*/ 46 h 495"/>
                  <a:gd name="T32" fmla="*/ 69 w 473"/>
                  <a:gd name="T33" fmla="*/ 21 h 495"/>
                  <a:gd name="T34" fmla="*/ 160 w 473"/>
                  <a:gd name="T35" fmla="*/ 14 h 495"/>
                  <a:gd name="T36" fmla="*/ 214 w 473"/>
                  <a:gd name="T37" fmla="*/ 3 h 495"/>
                  <a:gd name="T38" fmla="*/ 233 w 473"/>
                  <a:gd name="T39" fmla="*/ 2 h 495"/>
                  <a:gd name="T40" fmla="*/ 278 w 473"/>
                  <a:gd name="T41" fmla="*/ 104 h 495"/>
                  <a:gd name="T42" fmla="*/ 246 w 473"/>
                  <a:gd name="T43" fmla="*/ 196 h 495"/>
                  <a:gd name="T44" fmla="*/ 184 w 473"/>
                  <a:gd name="T45" fmla="*/ 234 h 495"/>
                  <a:gd name="T46" fmla="*/ 104 w 473"/>
                  <a:gd name="T47" fmla="*/ 232 h 495"/>
                  <a:gd name="T48" fmla="*/ 83 w 473"/>
                  <a:gd name="T49" fmla="*/ 251 h 495"/>
                  <a:gd name="T50" fmla="*/ 76 w 473"/>
                  <a:gd name="T51" fmla="*/ 369 h 495"/>
                  <a:gd name="T52" fmla="*/ 100 w 473"/>
                  <a:gd name="T53" fmla="*/ 398 h 495"/>
                  <a:gd name="T54" fmla="*/ 143 w 473"/>
                  <a:gd name="T55" fmla="*/ 402 h 495"/>
                  <a:gd name="T56" fmla="*/ 328 w 473"/>
                  <a:gd name="T57" fmla="*/ 387 h 495"/>
                  <a:gd name="T58" fmla="*/ 385 w 473"/>
                  <a:gd name="T59" fmla="*/ 318 h 495"/>
                  <a:gd name="T60" fmla="*/ 389 w 473"/>
                  <a:gd name="T61" fmla="*/ 280 h 495"/>
                  <a:gd name="T62" fmla="*/ 398 w 473"/>
                  <a:gd name="T63" fmla="*/ 279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3" h="495">
                    <a:moveTo>
                      <a:pt x="398" y="279"/>
                    </a:moveTo>
                    <a:cubicBezTo>
                      <a:pt x="401" y="289"/>
                      <a:pt x="407" y="298"/>
                      <a:pt x="407" y="308"/>
                    </a:cubicBezTo>
                    <a:cubicBezTo>
                      <a:pt x="408" y="333"/>
                      <a:pt x="416" y="351"/>
                      <a:pt x="441" y="363"/>
                    </a:cubicBezTo>
                    <a:cubicBezTo>
                      <a:pt x="473" y="379"/>
                      <a:pt x="472" y="424"/>
                      <a:pt x="438" y="441"/>
                    </a:cubicBezTo>
                    <a:cubicBezTo>
                      <a:pt x="408" y="457"/>
                      <a:pt x="374" y="470"/>
                      <a:pt x="340" y="477"/>
                    </a:cubicBezTo>
                    <a:cubicBezTo>
                      <a:pt x="256" y="495"/>
                      <a:pt x="172" y="494"/>
                      <a:pt x="88" y="480"/>
                    </a:cubicBezTo>
                    <a:cubicBezTo>
                      <a:pt x="42" y="473"/>
                      <a:pt x="0" y="432"/>
                      <a:pt x="7" y="377"/>
                    </a:cubicBezTo>
                    <a:cubicBezTo>
                      <a:pt x="13" y="333"/>
                      <a:pt x="17" y="289"/>
                      <a:pt x="21" y="245"/>
                    </a:cubicBezTo>
                    <a:cubicBezTo>
                      <a:pt x="22" y="229"/>
                      <a:pt x="21" y="212"/>
                      <a:pt x="22" y="196"/>
                    </a:cubicBezTo>
                    <a:cubicBezTo>
                      <a:pt x="24" y="176"/>
                      <a:pt x="33" y="172"/>
                      <a:pt x="52" y="173"/>
                    </a:cubicBezTo>
                    <a:cubicBezTo>
                      <a:pt x="85" y="174"/>
                      <a:pt x="118" y="173"/>
                      <a:pt x="151" y="173"/>
                    </a:cubicBezTo>
                    <a:cubicBezTo>
                      <a:pt x="167" y="173"/>
                      <a:pt x="174" y="163"/>
                      <a:pt x="177" y="148"/>
                    </a:cubicBezTo>
                    <a:cubicBezTo>
                      <a:pt x="180" y="127"/>
                      <a:pt x="184" y="106"/>
                      <a:pt x="188" y="83"/>
                    </a:cubicBezTo>
                    <a:cubicBezTo>
                      <a:pt x="181" y="84"/>
                      <a:pt x="176" y="84"/>
                      <a:pt x="171" y="86"/>
                    </a:cubicBezTo>
                    <a:cubicBezTo>
                      <a:pt x="155" y="90"/>
                      <a:pt x="140" y="95"/>
                      <a:pt x="124" y="98"/>
                    </a:cubicBezTo>
                    <a:cubicBezTo>
                      <a:pt x="87" y="108"/>
                      <a:pt x="51" y="84"/>
                      <a:pt x="45" y="46"/>
                    </a:cubicBezTo>
                    <a:cubicBezTo>
                      <a:pt x="42" y="28"/>
                      <a:pt x="54" y="22"/>
                      <a:pt x="69" y="21"/>
                    </a:cubicBezTo>
                    <a:cubicBezTo>
                      <a:pt x="99" y="18"/>
                      <a:pt x="130" y="17"/>
                      <a:pt x="160" y="14"/>
                    </a:cubicBezTo>
                    <a:cubicBezTo>
                      <a:pt x="178" y="12"/>
                      <a:pt x="196" y="6"/>
                      <a:pt x="214" y="3"/>
                    </a:cubicBezTo>
                    <a:cubicBezTo>
                      <a:pt x="221" y="2"/>
                      <a:pt x="228" y="0"/>
                      <a:pt x="233" y="2"/>
                    </a:cubicBezTo>
                    <a:cubicBezTo>
                      <a:pt x="276" y="18"/>
                      <a:pt x="294" y="61"/>
                      <a:pt x="278" y="104"/>
                    </a:cubicBezTo>
                    <a:cubicBezTo>
                      <a:pt x="267" y="134"/>
                      <a:pt x="258" y="166"/>
                      <a:pt x="246" y="196"/>
                    </a:cubicBezTo>
                    <a:cubicBezTo>
                      <a:pt x="233" y="230"/>
                      <a:pt x="220" y="237"/>
                      <a:pt x="184" y="234"/>
                    </a:cubicBezTo>
                    <a:cubicBezTo>
                      <a:pt x="157" y="232"/>
                      <a:pt x="130" y="233"/>
                      <a:pt x="104" y="232"/>
                    </a:cubicBezTo>
                    <a:cubicBezTo>
                      <a:pt x="91" y="232"/>
                      <a:pt x="84" y="238"/>
                      <a:pt x="83" y="251"/>
                    </a:cubicBezTo>
                    <a:cubicBezTo>
                      <a:pt x="81" y="290"/>
                      <a:pt x="78" y="330"/>
                      <a:pt x="76" y="369"/>
                    </a:cubicBezTo>
                    <a:cubicBezTo>
                      <a:pt x="75" y="385"/>
                      <a:pt x="83" y="396"/>
                      <a:pt x="100" y="398"/>
                    </a:cubicBezTo>
                    <a:cubicBezTo>
                      <a:pt x="114" y="400"/>
                      <a:pt x="129" y="403"/>
                      <a:pt x="143" y="402"/>
                    </a:cubicBezTo>
                    <a:cubicBezTo>
                      <a:pt x="205" y="398"/>
                      <a:pt x="267" y="396"/>
                      <a:pt x="328" y="387"/>
                    </a:cubicBezTo>
                    <a:cubicBezTo>
                      <a:pt x="375" y="380"/>
                      <a:pt x="383" y="365"/>
                      <a:pt x="385" y="318"/>
                    </a:cubicBezTo>
                    <a:cubicBezTo>
                      <a:pt x="385" y="305"/>
                      <a:pt x="388" y="293"/>
                      <a:pt x="389" y="280"/>
                    </a:cubicBezTo>
                    <a:cubicBezTo>
                      <a:pt x="392" y="280"/>
                      <a:pt x="395" y="279"/>
                      <a:pt x="398"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49"/>
              <p:cNvSpPr>
                <a:spLocks noEditPoints="1"/>
              </p:cNvSpPr>
              <p:nvPr/>
            </p:nvSpPr>
            <p:spPr bwMode="auto">
              <a:xfrm>
                <a:off x="4042488" y="1816663"/>
                <a:ext cx="549417" cy="1036315"/>
              </a:xfrm>
              <a:custGeom>
                <a:avLst/>
                <a:gdLst>
                  <a:gd name="T0" fmla="*/ 180 w 291"/>
                  <a:gd name="T1" fmla="*/ 315 h 547"/>
                  <a:gd name="T2" fmla="*/ 212 w 291"/>
                  <a:gd name="T3" fmla="*/ 356 h 547"/>
                  <a:gd name="T4" fmla="*/ 180 w 291"/>
                  <a:gd name="T5" fmla="*/ 377 h 547"/>
                  <a:gd name="T6" fmla="*/ 209 w 291"/>
                  <a:gd name="T7" fmla="*/ 414 h 547"/>
                  <a:gd name="T8" fmla="*/ 179 w 291"/>
                  <a:gd name="T9" fmla="*/ 433 h 547"/>
                  <a:gd name="T10" fmla="*/ 247 w 291"/>
                  <a:gd name="T11" fmla="*/ 428 h 547"/>
                  <a:gd name="T12" fmla="*/ 46 w 291"/>
                  <a:gd name="T13" fmla="*/ 539 h 547"/>
                  <a:gd name="T14" fmla="*/ 18 w 291"/>
                  <a:gd name="T15" fmla="*/ 490 h 547"/>
                  <a:gd name="T16" fmla="*/ 118 w 291"/>
                  <a:gd name="T17" fmla="*/ 439 h 547"/>
                  <a:gd name="T18" fmla="*/ 74 w 291"/>
                  <a:gd name="T19" fmla="*/ 442 h 547"/>
                  <a:gd name="T20" fmla="*/ 63 w 291"/>
                  <a:gd name="T21" fmla="*/ 404 h 547"/>
                  <a:gd name="T22" fmla="*/ 115 w 291"/>
                  <a:gd name="T23" fmla="*/ 383 h 547"/>
                  <a:gd name="T24" fmla="*/ 80 w 291"/>
                  <a:gd name="T25" fmla="*/ 385 h 547"/>
                  <a:gd name="T26" fmla="*/ 61 w 291"/>
                  <a:gd name="T27" fmla="*/ 346 h 547"/>
                  <a:gd name="T28" fmla="*/ 113 w 291"/>
                  <a:gd name="T29" fmla="*/ 308 h 547"/>
                  <a:gd name="T30" fmla="*/ 49 w 291"/>
                  <a:gd name="T31" fmla="*/ 329 h 547"/>
                  <a:gd name="T32" fmla="*/ 17 w 291"/>
                  <a:gd name="T33" fmla="*/ 220 h 547"/>
                  <a:gd name="T34" fmla="*/ 46 w 291"/>
                  <a:gd name="T35" fmla="*/ 209 h 547"/>
                  <a:gd name="T36" fmla="*/ 99 w 291"/>
                  <a:gd name="T37" fmla="*/ 267 h 547"/>
                  <a:gd name="T38" fmla="*/ 85 w 291"/>
                  <a:gd name="T39" fmla="*/ 248 h 547"/>
                  <a:gd name="T40" fmla="*/ 79 w 291"/>
                  <a:gd name="T41" fmla="*/ 218 h 547"/>
                  <a:gd name="T42" fmla="*/ 127 w 291"/>
                  <a:gd name="T43" fmla="*/ 183 h 547"/>
                  <a:gd name="T44" fmla="*/ 86 w 291"/>
                  <a:gd name="T45" fmla="*/ 161 h 547"/>
                  <a:gd name="T46" fmla="*/ 38 w 291"/>
                  <a:gd name="T47" fmla="*/ 103 h 547"/>
                  <a:gd name="T48" fmla="*/ 76 w 291"/>
                  <a:gd name="T49" fmla="*/ 74 h 547"/>
                  <a:gd name="T50" fmla="*/ 88 w 291"/>
                  <a:gd name="T51" fmla="*/ 23 h 547"/>
                  <a:gd name="T52" fmla="*/ 147 w 291"/>
                  <a:gd name="T53" fmla="*/ 69 h 547"/>
                  <a:gd name="T54" fmla="*/ 194 w 291"/>
                  <a:gd name="T55" fmla="*/ 28 h 547"/>
                  <a:gd name="T56" fmla="*/ 234 w 291"/>
                  <a:gd name="T57" fmla="*/ 12 h 547"/>
                  <a:gd name="T58" fmla="*/ 284 w 291"/>
                  <a:gd name="T59" fmla="*/ 83 h 547"/>
                  <a:gd name="T60" fmla="*/ 277 w 291"/>
                  <a:gd name="T61" fmla="*/ 109 h 547"/>
                  <a:gd name="T62" fmla="*/ 225 w 291"/>
                  <a:gd name="T63" fmla="*/ 155 h 547"/>
                  <a:gd name="T64" fmla="*/ 202 w 291"/>
                  <a:gd name="T65" fmla="*/ 203 h 547"/>
                  <a:gd name="T66" fmla="*/ 272 w 291"/>
                  <a:gd name="T67" fmla="*/ 235 h 547"/>
                  <a:gd name="T68" fmla="*/ 179 w 291"/>
                  <a:gd name="T69" fmla="*/ 301 h 547"/>
                  <a:gd name="T70" fmla="*/ 183 w 291"/>
                  <a:gd name="T71" fmla="*/ 111 h 547"/>
                  <a:gd name="T72" fmla="*/ 138 w 291"/>
                  <a:gd name="T73" fmla="*/ 144 h 547"/>
                  <a:gd name="T74" fmla="*/ 209 w 291"/>
                  <a:gd name="T75" fmla="*/ 237 h 547"/>
                  <a:gd name="T76" fmla="*/ 179 w 291"/>
                  <a:gd name="T77" fmla="*/ 26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1" h="547">
                    <a:moveTo>
                      <a:pt x="179" y="301"/>
                    </a:moveTo>
                    <a:cubicBezTo>
                      <a:pt x="180" y="309"/>
                      <a:pt x="180" y="314"/>
                      <a:pt x="180" y="315"/>
                    </a:cubicBezTo>
                    <a:cubicBezTo>
                      <a:pt x="194" y="321"/>
                      <a:pt x="208" y="322"/>
                      <a:pt x="218" y="329"/>
                    </a:cubicBezTo>
                    <a:cubicBezTo>
                      <a:pt x="232" y="339"/>
                      <a:pt x="228" y="351"/>
                      <a:pt x="212" y="356"/>
                    </a:cubicBezTo>
                    <a:cubicBezTo>
                      <a:pt x="206" y="358"/>
                      <a:pt x="200" y="360"/>
                      <a:pt x="194" y="360"/>
                    </a:cubicBezTo>
                    <a:cubicBezTo>
                      <a:pt x="180" y="361"/>
                      <a:pt x="179" y="369"/>
                      <a:pt x="180" y="377"/>
                    </a:cubicBezTo>
                    <a:cubicBezTo>
                      <a:pt x="194" y="382"/>
                      <a:pt x="207" y="383"/>
                      <a:pt x="216" y="390"/>
                    </a:cubicBezTo>
                    <a:cubicBezTo>
                      <a:pt x="228" y="401"/>
                      <a:pt x="224" y="409"/>
                      <a:pt x="209" y="414"/>
                    </a:cubicBezTo>
                    <a:cubicBezTo>
                      <a:pt x="198" y="417"/>
                      <a:pt x="187" y="421"/>
                      <a:pt x="177" y="425"/>
                    </a:cubicBezTo>
                    <a:cubicBezTo>
                      <a:pt x="177" y="427"/>
                      <a:pt x="178" y="430"/>
                      <a:pt x="179" y="433"/>
                    </a:cubicBezTo>
                    <a:cubicBezTo>
                      <a:pt x="200" y="429"/>
                      <a:pt x="222" y="425"/>
                      <a:pt x="243" y="422"/>
                    </a:cubicBezTo>
                    <a:cubicBezTo>
                      <a:pt x="245" y="424"/>
                      <a:pt x="246" y="426"/>
                      <a:pt x="247" y="428"/>
                    </a:cubicBezTo>
                    <a:cubicBezTo>
                      <a:pt x="242" y="435"/>
                      <a:pt x="238" y="445"/>
                      <a:pt x="230" y="448"/>
                    </a:cubicBezTo>
                    <a:cubicBezTo>
                      <a:pt x="169" y="479"/>
                      <a:pt x="108" y="510"/>
                      <a:pt x="46" y="539"/>
                    </a:cubicBezTo>
                    <a:cubicBezTo>
                      <a:pt x="29" y="547"/>
                      <a:pt x="0" y="526"/>
                      <a:pt x="1" y="508"/>
                    </a:cubicBezTo>
                    <a:cubicBezTo>
                      <a:pt x="2" y="501"/>
                      <a:pt x="11" y="493"/>
                      <a:pt x="18" y="490"/>
                    </a:cubicBezTo>
                    <a:cubicBezTo>
                      <a:pt x="45" y="478"/>
                      <a:pt x="73" y="469"/>
                      <a:pt x="100" y="458"/>
                    </a:cubicBezTo>
                    <a:cubicBezTo>
                      <a:pt x="107" y="455"/>
                      <a:pt x="112" y="445"/>
                      <a:pt x="118" y="439"/>
                    </a:cubicBezTo>
                    <a:cubicBezTo>
                      <a:pt x="117" y="437"/>
                      <a:pt x="115" y="435"/>
                      <a:pt x="114" y="433"/>
                    </a:cubicBezTo>
                    <a:cubicBezTo>
                      <a:pt x="100" y="436"/>
                      <a:pt x="87" y="439"/>
                      <a:pt x="74" y="442"/>
                    </a:cubicBezTo>
                    <a:cubicBezTo>
                      <a:pt x="55" y="447"/>
                      <a:pt x="49" y="435"/>
                      <a:pt x="46" y="422"/>
                    </a:cubicBezTo>
                    <a:cubicBezTo>
                      <a:pt x="42" y="407"/>
                      <a:pt x="53" y="406"/>
                      <a:pt x="63" y="404"/>
                    </a:cubicBezTo>
                    <a:cubicBezTo>
                      <a:pt x="76" y="402"/>
                      <a:pt x="90" y="400"/>
                      <a:pt x="102" y="396"/>
                    </a:cubicBezTo>
                    <a:cubicBezTo>
                      <a:pt x="107" y="394"/>
                      <a:pt x="111" y="388"/>
                      <a:pt x="115" y="383"/>
                    </a:cubicBezTo>
                    <a:cubicBezTo>
                      <a:pt x="114" y="382"/>
                      <a:pt x="112" y="380"/>
                      <a:pt x="111" y="379"/>
                    </a:cubicBezTo>
                    <a:cubicBezTo>
                      <a:pt x="101" y="381"/>
                      <a:pt x="90" y="385"/>
                      <a:pt x="80" y="385"/>
                    </a:cubicBezTo>
                    <a:cubicBezTo>
                      <a:pt x="71" y="384"/>
                      <a:pt x="59" y="381"/>
                      <a:pt x="52" y="374"/>
                    </a:cubicBezTo>
                    <a:cubicBezTo>
                      <a:pt x="39" y="362"/>
                      <a:pt x="43" y="350"/>
                      <a:pt x="61" y="346"/>
                    </a:cubicBezTo>
                    <a:cubicBezTo>
                      <a:pt x="71" y="343"/>
                      <a:pt x="81" y="341"/>
                      <a:pt x="92" y="340"/>
                    </a:cubicBezTo>
                    <a:cubicBezTo>
                      <a:pt x="111" y="338"/>
                      <a:pt x="119" y="328"/>
                      <a:pt x="113" y="308"/>
                    </a:cubicBezTo>
                    <a:cubicBezTo>
                      <a:pt x="97" y="309"/>
                      <a:pt x="81" y="306"/>
                      <a:pt x="75" y="328"/>
                    </a:cubicBezTo>
                    <a:cubicBezTo>
                      <a:pt x="70" y="342"/>
                      <a:pt x="56" y="338"/>
                      <a:pt x="49" y="329"/>
                    </a:cubicBezTo>
                    <a:cubicBezTo>
                      <a:pt x="41" y="320"/>
                      <a:pt x="35" y="309"/>
                      <a:pt x="32" y="298"/>
                    </a:cubicBezTo>
                    <a:cubicBezTo>
                      <a:pt x="26" y="272"/>
                      <a:pt x="21" y="246"/>
                      <a:pt x="17" y="220"/>
                    </a:cubicBezTo>
                    <a:cubicBezTo>
                      <a:pt x="16" y="214"/>
                      <a:pt x="22" y="207"/>
                      <a:pt x="24" y="200"/>
                    </a:cubicBezTo>
                    <a:cubicBezTo>
                      <a:pt x="32" y="203"/>
                      <a:pt x="43" y="204"/>
                      <a:pt x="46" y="209"/>
                    </a:cubicBezTo>
                    <a:cubicBezTo>
                      <a:pt x="55" y="224"/>
                      <a:pt x="62" y="240"/>
                      <a:pt x="66" y="257"/>
                    </a:cubicBezTo>
                    <a:cubicBezTo>
                      <a:pt x="72" y="277"/>
                      <a:pt x="87" y="268"/>
                      <a:pt x="99" y="267"/>
                    </a:cubicBezTo>
                    <a:cubicBezTo>
                      <a:pt x="109" y="267"/>
                      <a:pt x="121" y="265"/>
                      <a:pt x="116" y="248"/>
                    </a:cubicBezTo>
                    <a:cubicBezTo>
                      <a:pt x="106" y="248"/>
                      <a:pt x="95" y="250"/>
                      <a:pt x="85" y="248"/>
                    </a:cubicBezTo>
                    <a:cubicBezTo>
                      <a:pt x="79" y="247"/>
                      <a:pt x="70" y="241"/>
                      <a:pt x="69" y="236"/>
                    </a:cubicBezTo>
                    <a:cubicBezTo>
                      <a:pt x="68" y="231"/>
                      <a:pt x="74" y="223"/>
                      <a:pt x="79" y="218"/>
                    </a:cubicBezTo>
                    <a:cubicBezTo>
                      <a:pt x="83" y="215"/>
                      <a:pt x="90" y="213"/>
                      <a:pt x="96" y="213"/>
                    </a:cubicBezTo>
                    <a:cubicBezTo>
                      <a:pt x="115" y="212"/>
                      <a:pt x="126" y="203"/>
                      <a:pt x="127" y="183"/>
                    </a:cubicBezTo>
                    <a:cubicBezTo>
                      <a:pt x="126" y="183"/>
                      <a:pt x="125" y="182"/>
                      <a:pt x="124" y="182"/>
                    </a:cubicBezTo>
                    <a:cubicBezTo>
                      <a:pt x="95" y="197"/>
                      <a:pt x="90" y="194"/>
                      <a:pt x="86" y="161"/>
                    </a:cubicBezTo>
                    <a:cubicBezTo>
                      <a:pt x="85" y="148"/>
                      <a:pt x="84" y="136"/>
                      <a:pt x="80" y="127"/>
                    </a:cubicBezTo>
                    <a:cubicBezTo>
                      <a:pt x="66" y="119"/>
                      <a:pt x="51" y="113"/>
                      <a:pt x="38" y="103"/>
                    </a:cubicBezTo>
                    <a:cubicBezTo>
                      <a:pt x="27" y="95"/>
                      <a:pt x="30" y="85"/>
                      <a:pt x="43" y="81"/>
                    </a:cubicBezTo>
                    <a:cubicBezTo>
                      <a:pt x="54" y="78"/>
                      <a:pt x="65" y="76"/>
                      <a:pt x="76" y="74"/>
                    </a:cubicBezTo>
                    <a:cubicBezTo>
                      <a:pt x="74" y="62"/>
                      <a:pt x="71" y="51"/>
                      <a:pt x="70" y="40"/>
                    </a:cubicBezTo>
                    <a:cubicBezTo>
                      <a:pt x="68" y="27"/>
                      <a:pt x="73" y="19"/>
                      <a:pt x="88" y="23"/>
                    </a:cubicBezTo>
                    <a:cubicBezTo>
                      <a:pt x="106" y="28"/>
                      <a:pt x="123" y="34"/>
                      <a:pt x="127" y="56"/>
                    </a:cubicBezTo>
                    <a:cubicBezTo>
                      <a:pt x="129" y="67"/>
                      <a:pt x="136" y="71"/>
                      <a:pt x="147" y="69"/>
                    </a:cubicBezTo>
                    <a:cubicBezTo>
                      <a:pt x="149" y="69"/>
                      <a:pt x="151" y="69"/>
                      <a:pt x="153" y="69"/>
                    </a:cubicBezTo>
                    <a:cubicBezTo>
                      <a:pt x="192" y="68"/>
                      <a:pt x="191" y="68"/>
                      <a:pt x="194" y="28"/>
                    </a:cubicBezTo>
                    <a:cubicBezTo>
                      <a:pt x="195" y="19"/>
                      <a:pt x="201" y="7"/>
                      <a:pt x="209" y="3"/>
                    </a:cubicBezTo>
                    <a:cubicBezTo>
                      <a:pt x="214" y="0"/>
                      <a:pt x="227" y="6"/>
                      <a:pt x="234" y="12"/>
                    </a:cubicBezTo>
                    <a:cubicBezTo>
                      <a:pt x="251" y="26"/>
                      <a:pt x="253" y="37"/>
                      <a:pt x="252" y="63"/>
                    </a:cubicBezTo>
                    <a:cubicBezTo>
                      <a:pt x="263" y="70"/>
                      <a:pt x="275" y="76"/>
                      <a:pt x="284" y="83"/>
                    </a:cubicBezTo>
                    <a:cubicBezTo>
                      <a:pt x="288" y="87"/>
                      <a:pt x="291" y="95"/>
                      <a:pt x="290" y="100"/>
                    </a:cubicBezTo>
                    <a:cubicBezTo>
                      <a:pt x="290" y="104"/>
                      <a:pt x="281" y="109"/>
                      <a:pt x="277" y="109"/>
                    </a:cubicBezTo>
                    <a:cubicBezTo>
                      <a:pt x="248" y="103"/>
                      <a:pt x="238" y="120"/>
                      <a:pt x="231" y="143"/>
                    </a:cubicBezTo>
                    <a:cubicBezTo>
                      <a:pt x="230" y="147"/>
                      <a:pt x="227" y="151"/>
                      <a:pt x="225" y="155"/>
                    </a:cubicBezTo>
                    <a:cubicBezTo>
                      <a:pt x="207" y="185"/>
                      <a:pt x="203" y="187"/>
                      <a:pt x="172" y="174"/>
                    </a:cubicBezTo>
                    <a:cubicBezTo>
                      <a:pt x="170" y="203"/>
                      <a:pt x="175" y="208"/>
                      <a:pt x="202" y="203"/>
                    </a:cubicBezTo>
                    <a:cubicBezTo>
                      <a:pt x="211" y="202"/>
                      <a:pt x="219" y="200"/>
                      <a:pt x="228" y="198"/>
                    </a:cubicBezTo>
                    <a:cubicBezTo>
                      <a:pt x="256" y="191"/>
                      <a:pt x="274" y="206"/>
                      <a:pt x="272" y="235"/>
                    </a:cubicBezTo>
                    <a:cubicBezTo>
                      <a:pt x="271" y="262"/>
                      <a:pt x="246" y="297"/>
                      <a:pt x="221" y="303"/>
                    </a:cubicBezTo>
                    <a:cubicBezTo>
                      <a:pt x="208" y="306"/>
                      <a:pt x="195" y="302"/>
                      <a:pt x="179" y="301"/>
                    </a:cubicBezTo>
                    <a:close/>
                    <a:moveTo>
                      <a:pt x="138" y="144"/>
                    </a:moveTo>
                    <a:cubicBezTo>
                      <a:pt x="177" y="147"/>
                      <a:pt x="181" y="144"/>
                      <a:pt x="183" y="111"/>
                    </a:cubicBezTo>
                    <a:cubicBezTo>
                      <a:pt x="168" y="113"/>
                      <a:pt x="153" y="114"/>
                      <a:pt x="137" y="115"/>
                    </a:cubicBezTo>
                    <a:cubicBezTo>
                      <a:pt x="137" y="126"/>
                      <a:pt x="138" y="134"/>
                      <a:pt x="138" y="144"/>
                    </a:cubicBezTo>
                    <a:close/>
                    <a:moveTo>
                      <a:pt x="179" y="260"/>
                    </a:moveTo>
                    <a:cubicBezTo>
                      <a:pt x="197" y="261"/>
                      <a:pt x="208" y="257"/>
                      <a:pt x="209" y="237"/>
                    </a:cubicBezTo>
                    <a:cubicBezTo>
                      <a:pt x="200" y="238"/>
                      <a:pt x="191" y="239"/>
                      <a:pt x="182" y="240"/>
                    </a:cubicBezTo>
                    <a:cubicBezTo>
                      <a:pt x="181" y="247"/>
                      <a:pt x="180" y="252"/>
                      <a:pt x="179" y="2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50"/>
              <p:cNvSpPr>
                <a:spLocks noEditPoints="1"/>
              </p:cNvSpPr>
              <p:nvPr/>
            </p:nvSpPr>
            <p:spPr bwMode="auto">
              <a:xfrm>
                <a:off x="8365830" y="1833715"/>
                <a:ext cx="610042" cy="1038209"/>
              </a:xfrm>
              <a:custGeom>
                <a:avLst/>
                <a:gdLst>
                  <a:gd name="T0" fmla="*/ 174 w 323"/>
                  <a:gd name="T1" fmla="*/ 305 h 548"/>
                  <a:gd name="T2" fmla="*/ 167 w 323"/>
                  <a:gd name="T3" fmla="*/ 304 h 548"/>
                  <a:gd name="T4" fmla="*/ 112 w 323"/>
                  <a:gd name="T5" fmla="*/ 341 h 548"/>
                  <a:gd name="T6" fmla="*/ 45 w 323"/>
                  <a:gd name="T7" fmla="*/ 466 h 548"/>
                  <a:gd name="T8" fmla="*/ 20 w 323"/>
                  <a:gd name="T9" fmla="*/ 479 h 548"/>
                  <a:gd name="T10" fmla="*/ 61 w 323"/>
                  <a:gd name="T11" fmla="*/ 318 h 548"/>
                  <a:gd name="T12" fmla="*/ 5 w 323"/>
                  <a:gd name="T13" fmla="*/ 300 h 548"/>
                  <a:gd name="T14" fmla="*/ 17 w 323"/>
                  <a:gd name="T15" fmla="*/ 271 h 548"/>
                  <a:gd name="T16" fmla="*/ 19 w 323"/>
                  <a:gd name="T17" fmla="*/ 270 h 548"/>
                  <a:gd name="T18" fmla="*/ 61 w 323"/>
                  <a:gd name="T19" fmla="*/ 253 h 548"/>
                  <a:gd name="T20" fmla="*/ 63 w 323"/>
                  <a:gd name="T21" fmla="*/ 194 h 548"/>
                  <a:gd name="T22" fmla="*/ 24 w 323"/>
                  <a:gd name="T23" fmla="*/ 158 h 548"/>
                  <a:gd name="T24" fmla="*/ 60 w 323"/>
                  <a:gd name="T25" fmla="*/ 134 h 548"/>
                  <a:gd name="T26" fmla="*/ 64 w 323"/>
                  <a:gd name="T27" fmla="*/ 98 h 548"/>
                  <a:gd name="T28" fmla="*/ 87 w 323"/>
                  <a:gd name="T29" fmla="*/ 86 h 548"/>
                  <a:gd name="T30" fmla="*/ 119 w 323"/>
                  <a:gd name="T31" fmla="*/ 117 h 548"/>
                  <a:gd name="T32" fmla="*/ 161 w 323"/>
                  <a:gd name="T33" fmla="*/ 126 h 548"/>
                  <a:gd name="T34" fmla="*/ 168 w 323"/>
                  <a:gd name="T35" fmla="*/ 104 h 548"/>
                  <a:gd name="T36" fmla="*/ 168 w 323"/>
                  <a:gd name="T37" fmla="*/ 34 h 548"/>
                  <a:gd name="T38" fmla="*/ 208 w 323"/>
                  <a:gd name="T39" fmla="*/ 15 h 548"/>
                  <a:gd name="T40" fmla="*/ 252 w 323"/>
                  <a:gd name="T41" fmla="*/ 99 h 548"/>
                  <a:gd name="T42" fmla="*/ 252 w 323"/>
                  <a:gd name="T43" fmla="*/ 118 h 548"/>
                  <a:gd name="T44" fmla="*/ 274 w 323"/>
                  <a:gd name="T45" fmla="*/ 120 h 548"/>
                  <a:gd name="T46" fmla="*/ 296 w 323"/>
                  <a:gd name="T47" fmla="*/ 152 h 548"/>
                  <a:gd name="T48" fmla="*/ 285 w 323"/>
                  <a:gd name="T49" fmla="*/ 160 h 548"/>
                  <a:gd name="T50" fmla="*/ 253 w 323"/>
                  <a:gd name="T51" fmla="*/ 160 h 548"/>
                  <a:gd name="T52" fmla="*/ 253 w 323"/>
                  <a:gd name="T53" fmla="*/ 245 h 548"/>
                  <a:gd name="T54" fmla="*/ 284 w 323"/>
                  <a:gd name="T55" fmla="*/ 245 h 548"/>
                  <a:gd name="T56" fmla="*/ 316 w 323"/>
                  <a:gd name="T57" fmla="*/ 287 h 548"/>
                  <a:gd name="T58" fmla="*/ 300 w 323"/>
                  <a:gd name="T59" fmla="*/ 301 h 548"/>
                  <a:gd name="T60" fmla="*/ 254 w 323"/>
                  <a:gd name="T61" fmla="*/ 301 h 548"/>
                  <a:gd name="T62" fmla="*/ 254 w 323"/>
                  <a:gd name="T63" fmla="*/ 328 h 548"/>
                  <a:gd name="T64" fmla="*/ 240 w 323"/>
                  <a:gd name="T65" fmla="*/ 496 h 548"/>
                  <a:gd name="T66" fmla="*/ 228 w 323"/>
                  <a:gd name="T67" fmla="*/ 526 h 548"/>
                  <a:gd name="T68" fmla="*/ 208 w 323"/>
                  <a:gd name="T69" fmla="*/ 548 h 548"/>
                  <a:gd name="T70" fmla="*/ 193 w 323"/>
                  <a:gd name="T71" fmla="*/ 521 h 548"/>
                  <a:gd name="T72" fmla="*/ 180 w 323"/>
                  <a:gd name="T73" fmla="*/ 428 h 548"/>
                  <a:gd name="T74" fmla="*/ 175 w 323"/>
                  <a:gd name="T75" fmla="*/ 319 h 548"/>
                  <a:gd name="T76" fmla="*/ 174 w 323"/>
                  <a:gd name="T77" fmla="*/ 305 h 548"/>
                  <a:gd name="T78" fmla="*/ 129 w 323"/>
                  <a:gd name="T79" fmla="*/ 249 h 548"/>
                  <a:gd name="T80" fmla="*/ 162 w 323"/>
                  <a:gd name="T81" fmla="*/ 247 h 548"/>
                  <a:gd name="T82" fmla="*/ 173 w 323"/>
                  <a:gd name="T83" fmla="*/ 238 h 548"/>
                  <a:gd name="T84" fmla="*/ 174 w 323"/>
                  <a:gd name="T85" fmla="*/ 169 h 548"/>
                  <a:gd name="T86" fmla="*/ 142 w 323"/>
                  <a:gd name="T87" fmla="*/ 173 h 548"/>
                  <a:gd name="T88" fmla="*/ 129 w 323"/>
                  <a:gd name="T89" fmla="*/ 186 h 548"/>
                  <a:gd name="T90" fmla="*/ 129 w 323"/>
                  <a:gd name="T91" fmla="*/ 249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3" h="548">
                    <a:moveTo>
                      <a:pt x="174" y="305"/>
                    </a:moveTo>
                    <a:cubicBezTo>
                      <a:pt x="171" y="305"/>
                      <a:pt x="169" y="304"/>
                      <a:pt x="167" y="304"/>
                    </a:cubicBezTo>
                    <a:cubicBezTo>
                      <a:pt x="124" y="301"/>
                      <a:pt x="125" y="301"/>
                      <a:pt x="112" y="341"/>
                    </a:cubicBezTo>
                    <a:cubicBezTo>
                      <a:pt x="98" y="387"/>
                      <a:pt x="81" y="432"/>
                      <a:pt x="45" y="466"/>
                    </a:cubicBezTo>
                    <a:cubicBezTo>
                      <a:pt x="39" y="472"/>
                      <a:pt x="31" y="477"/>
                      <a:pt x="20" y="479"/>
                    </a:cubicBezTo>
                    <a:cubicBezTo>
                      <a:pt x="33" y="426"/>
                      <a:pt x="47" y="374"/>
                      <a:pt x="61" y="318"/>
                    </a:cubicBezTo>
                    <a:cubicBezTo>
                      <a:pt x="26" y="329"/>
                      <a:pt x="13" y="324"/>
                      <a:pt x="5" y="300"/>
                    </a:cubicBezTo>
                    <a:cubicBezTo>
                      <a:pt x="0" y="287"/>
                      <a:pt x="2" y="276"/>
                      <a:pt x="17" y="271"/>
                    </a:cubicBezTo>
                    <a:cubicBezTo>
                      <a:pt x="17" y="271"/>
                      <a:pt x="18" y="270"/>
                      <a:pt x="19" y="270"/>
                    </a:cubicBezTo>
                    <a:cubicBezTo>
                      <a:pt x="33" y="265"/>
                      <a:pt x="57" y="263"/>
                      <a:pt x="61" y="253"/>
                    </a:cubicBezTo>
                    <a:cubicBezTo>
                      <a:pt x="68" y="236"/>
                      <a:pt x="63" y="214"/>
                      <a:pt x="63" y="194"/>
                    </a:cubicBezTo>
                    <a:cubicBezTo>
                      <a:pt x="40" y="189"/>
                      <a:pt x="24" y="174"/>
                      <a:pt x="24" y="158"/>
                    </a:cubicBezTo>
                    <a:cubicBezTo>
                      <a:pt x="26" y="137"/>
                      <a:pt x="45" y="140"/>
                      <a:pt x="60" y="134"/>
                    </a:cubicBezTo>
                    <a:cubicBezTo>
                      <a:pt x="62" y="122"/>
                      <a:pt x="63" y="110"/>
                      <a:pt x="64" y="98"/>
                    </a:cubicBezTo>
                    <a:cubicBezTo>
                      <a:pt x="66" y="83"/>
                      <a:pt x="75" y="79"/>
                      <a:pt x="87" y="86"/>
                    </a:cubicBezTo>
                    <a:cubicBezTo>
                      <a:pt x="99" y="95"/>
                      <a:pt x="112" y="105"/>
                      <a:pt x="119" y="117"/>
                    </a:cubicBezTo>
                    <a:cubicBezTo>
                      <a:pt x="131" y="138"/>
                      <a:pt x="147" y="128"/>
                      <a:pt x="161" y="126"/>
                    </a:cubicBezTo>
                    <a:cubicBezTo>
                      <a:pt x="165" y="126"/>
                      <a:pt x="168" y="112"/>
                      <a:pt x="168" y="104"/>
                    </a:cubicBezTo>
                    <a:cubicBezTo>
                      <a:pt x="169" y="80"/>
                      <a:pt x="167" y="57"/>
                      <a:pt x="168" y="34"/>
                    </a:cubicBezTo>
                    <a:cubicBezTo>
                      <a:pt x="170" y="6"/>
                      <a:pt x="185" y="0"/>
                      <a:pt x="208" y="15"/>
                    </a:cubicBezTo>
                    <a:cubicBezTo>
                      <a:pt x="239" y="35"/>
                      <a:pt x="259" y="60"/>
                      <a:pt x="252" y="99"/>
                    </a:cubicBezTo>
                    <a:cubicBezTo>
                      <a:pt x="251" y="105"/>
                      <a:pt x="252" y="111"/>
                      <a:pt x="252" y="118"/>
                    </a:cubicBezTo>
                    <a:cubicBezTo>
                      <a:pt x="260" y="119"/>
                      <a:pt x="267" y="119"/>
                      <a:pt x="274" y="120"/>
                    </a:cubicBezTo>
                    <a:cubicBezTo>
                      <a:pt x="289" y="122"/>
                      <a:pt x="300" y="138"/>
                      <a:pt x="296" y="152"/>
                    </a:cubicBezTo>
                    <a:cubicBezTo>
                      <a:pt x="295" y="155"/>
                      <a:pt x="289" y="159"/>
                      <a:pt x="285" y="160"/>
                    </a:cubicBezTo>
                    <a:cubicBezTo>
                      <a:pt x="275" y="161"/>
                      <a:pt x="265" y="160"/>
                      <a:pt x="253" y="160"/>
                    </a:cubicBezTo>
                    <a:cubicBezTo>
                      <a:pt x="253" y="188"/>
                      <a:pt x="253" y="215"/>
                      <a:pt x="253" y="245"/>
                    </a:cubicBezTo>
                    <a:cubicBezTo>
                      <a:pt x="263" y="245"/>
                      <a:pt x="273" y="244"/>
                      <a:pt x="284" y="245"/>
                    </a:cubicBezTo>
                    <a:cubicBezTo>
                      <a:pt x="309" y="245"/>
                      <a:pt x="323" y="263"/>
                      <a:pt x="316" y="287"/>
                    </a:cubicBezTo>
                    <a:cubicBezTo>
                      <a:pt x="314" y="293"/>
                      <a:pt x="306" y="300"/>
                      <a:pt x="300" y="301"/>
                    </a:cubicBezTo>
                    <a:cubicBezTo>
                      <a:pt x="286" y="303"/>
                      <a:pt x="272" y="301"/>
                      <a:pt x="254" y="301"/>
                    </a:cubicBezTo>
                    <a:cubicBezTo>
                      <a:pt x="254" y="310"/>
                      <a:pt x="254" y="319"/>
                      <a:pt x="254" y="328"/>
                    </a:cubicBezTo>
                    <a:cubicBezTo>
                      <a:pt x="253" y="384"/>
                      <a:pt x="256" y="441"/>
                      <a:pt x="240" y="496"/>
                    </a:cubicBezTo>
                    <a:cubicBezTo>
                      <a:pt x="237" y="507"/>
                      <a:pt x="234" y="517"/>
                      <a:pt x="228" y="526"/>
                    </a:cubicBezTo>
                    <a:cubicBezTo>
                      <a:pt x="223" y="534"/>
                      <a:pt x="215" y="541"/>
                      <a:pt x="208" y="548"/>
                    </a:cubicBezTo>
                    <a:cubicBezTo>
                      <a:pt x="203" y="539"/>
                      <a:pt x="195" y="531"/>
                      <a:pt x="193" y="521"/>
                    </a:cubicBezTo>
                    <a:cubicBezTo>
                      <a:pt x="188" y="491"/>
                      <a:pt x="183" y="460"/>
                      <a:pt x="180" y="428"/>
                    </a:cubicBezTo>
                    <a:cubicBezTo>
                      <a:pt x="177" y="392"/>
                      <a:pt x="177" y="355"/>
                      <a:pt x="175" y="319"/>
                    </a:cubicBezTo>
                    <a:cubicBezTo>
                      <a:pt x="175" y="314"/>
                      <a:pt x="174" y="310"/>
                      <a:pt x="174" y="305"/>
                    </a:cubicBezTo>
                    <a:close/>
                    <a:moveTo>
                      <a:pt x="129" y="249"/>
                    </a:moveTo>
                    <a:cubicBezTo>
                      <a:pt x="141" y="249"/>
                      <a:pt x="152" y="249"/>
                      <a:pt x="162" y="247"/>
                    </a:cubicBezTo>
                    <a:cubicBezTo>
                      <a:pt x="166" y="247"/>
                      <a:pt x="173" y="241"/>
                      <a:pt x="173" y="238"/>
                    </a:cubicBezTo>
                    <a:cubicBezTo>
                      <a:pt x="174" y="215"/>
                      <a:pt x="174" y="192"/>
                      <a:pt x="174" y="169"/>
                    </a:cubicBezTo>
                    <a:cubicBezTo>
                      <a:pt x="160" y="170"/>
                      <a:pt x="150" y="170"/>
                      <a:pt x="142" y="173"/>
                    </a:cubicBezTo>
                    <a:cubicBezTo>
                      <a:pt x="137" y="175"/>
                      <a:pt x="130" y="181"/>
                      <a:pt x="129" y="186"/>
                    </a:cubicBezTo>
                    <a:cubicBezTo>
                      <a:pt x="128" y="206"/>
                      <a:pt x="129" y="226"/>
                      <a:pt x="129"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51"/>
              <p:cNvSpPr>
                <a:spLocks/>
              </p:cNvSpPr>
              <p:nvPr/>
            </p:nvSpPr>
            <p:spPr bwMode="auto">
              <a:xfrm>
                <a:off x="7967977" y="1826137"/>
                <a:ext cx="439533" cy="1040104"/>
              </a:xfrm>
              <a:custGeom>
                <a:avLst/>
                <a:gdLst>
                  <a:gd name="T0" fmla="*/ 105 w 233"/>
                  <a:gd name="T1" fmla="*/ 105 h 549"/>
                  <a:gd name="T2" fmla="*/ 52 w 233"/>
                  <a:gd name="T3" fmla="*/ 114 h 549"/>
                  <a:gd name="T4" fmla="*/ 49 w 233"/>
                  <a:gd name="T5" fmla="*/ 106 h 549"/>
                  <a:gd name="T6" fmla="*/ 85 w 233"/>
                  <a:gd name="T7" fmla="*/ 86 h 549"/>
                  <a:gd name="T8" fmla="*/ 107 w 233"/>
                  <a:gd name="T9" fmla="*/ 49 h 549"/>
                  <a:gd name="T10" fmla="*/ 108 w 233"/>
                  <a:gd name="T11" fmla="*/ 19 h 549"/>
                  <a:gd name="T12" fmla="*/ 119 w 233"/>
                  <a:gd name="T13" fmla="*/ 1 h 549"/>
                  <a:gd name="T14" fmla="*/ 143 w 233"/>
                  <a:gd name="T15" fmla="*/ 8 h 549"/>
                  <a:gd name="T16" fmla="*/ 165 w 233"/>
                  <a:gd name="T17" fmla="*/ 36 h 549"/>
                  <a:gd name="T18" fmla="*/ 224 w 233"/>
                  <a:gd name="T19" fmla="*/ 59 h 549"/>
                  <a:gd name="T20" fmla="*/ 214 w 233"/>
                  <a:gd name="T21" fmla="*/ 83 h 549"/>
                  <a:gd name="T22" fmla="*/ 199 w 233"/>
                  <a:gd name="T23" fmla="*/ 88 h 549"/>
                  <a:gd name="T24" fmla="*/ 172 w 233"/>
                  <a:gd name="T25" fmla="*/ 136 h 549"/>
                  <a:gd name="T26" fmla="*/ 183 w 233"/>
                  <a:gd name="T27" fmla="*/ 136 h 549"/>
                  <a:gd name="T28" fmla="*/ 216 w 233"/>
                  <a:gd name="T29" fmla="*/ 160 h 549"/>
                  <a:gd name="T30" fmla="*/ 192 w 233"/>
                  <a:gd name="T31" fmla="*/ 189 h 549"/>
                  <a:gd name="T32" fmla="*/ 173 w 233"/>
                  <a:gd name="T33" fmla="*/ 216 h 549"/>
                  <a:gd name="T34" fmla="*/ 195 w 233"/>
                  <a:gd name="T35" fmla="*/ 214 h 549"/>
                  <a:gd name="T36" fmla="*/ 230 w 233"/>
                  <a:gd name="T37" fmla="*/ 238 h 549"/>
                  <a:gd name="T38" fmla="*/ 215 w 233"/>
                  <a:gd name="T39" fmla="*/ 265 h 549"/>
                  <a:gd name="T40" fmla="*/ 196 w 233"/>
                  <a:gd name="T41" fmla="*/ 271 h 549"/>
                  <a:gd name="T42" fmla="*/ 172 w 233"/>
                  <a:gd name="T43" fmla="*/ 306 h 549"/>
                  <a:gd name="T44" fmla="*/ 205 w 233"/>
                  <a:gd name="T45" fmla="*/ 318 h 549"/>
                  <a:gd name="T46" fmla="*/ 224 w 233"/>
                  <a:gd name="T47" fmla="*/ 360 h 549"/>
                  <a:gd name="T48" fmla="*/ 184 w 233"/>
                  <a:gd name="T49" fmla="*/ 367 h 549"/>
                  <a:gd name="T50" fmla="*/ 170 w 233"/>
                  <a:gd name="T51" fmla="*/ 361 h 549"/>
                  <a:gd name="T52" fmla="*/ 163 w 233"/>
                  <a:gd name="T53" fmla="*/ 470 h 549"/>
                  <a:gd name="T54" fmla="*/ 160 w 233"/>
                  <a:gd name="T55" fmla="*/ 495 h 549"/>
                  <a:gd name="T56" fmla="*/ 102 w 233"/>
                  <a:gd name="T57" fmla="*/ 549 h 549"/>
                  <a:gd name="T58" fmla="*/ 102 w 233"/>
                  <a:gd name="T59" fmla="*/ 382 h 549"/>
                  <a:gd name="T60" fmla="*/ 96 w 233"/>
                  <a:gd name="T61" fmla="*/ 380 h 549"/>
                  <a:gd name="T62" fmla="*/ 51 w 233"/>
                  <a:gd name="T63" fmla="*/ 429 h 549"/>
                  <a:gd name="T64" fmla="*/ 4 w 233"/>
                  <a:gd name="T65" fmla="*/ 474 h 549"/>
                  <a:gd name="T66" fmla="*/ 0 w 233"/>
                  <a:gd name="T67" fmla="*/ 470 h 549"/>
                  <a:gd name="T68" fmla="*/ 92 w 233"/>
                  <a:gd name="T69" fmla="*/ 298 h 549"/>
                  <a:gd name="T70" fmla="*/ 70 w 233"/>
                  <a:gd name="T71" fmla="*/ 304 h 549"/>
                  <a:gd name="T72" fmla="*/ 5 w 233"/>
                  <a:gd name="T73" fmla="*/ 268 h 549"/>
                  <a:gd name="T74" fmla="*/ 17 w 233"/>
                  <a:gd name="T75" fmla="*/ 252 h 549"/>
                  <a:gd name="T76" fmla="*/ 84 w 233"/>
                  <a:gd name="T77" fmla="*/ 234 h 549"/>
                  <a:gd name="T78" fmla="*/ 103 w 233"/>
                  <a:gd name="T79" fmla="*/ 205 h 549"/>
                  <a:gd name="T80" fmla="*/ 77 w 233"/>
                  <a:gd name="T81" fmla="*/ 204 h 549"/>
                  <a:gd name="T82" fmla="*/ 44 w 233"/>
                  <a:gd name="T83" fmla="*/ 176 h 549"/>
                  <a:gd name="T84" fmla="*/ 70 w 233"/>
                  <a:gd name="T85" fmla="*/ 152 h 549"/>
                  <a:gd name="T86" fmla="*/ 77 w 233"/>
                  <a:gd name="T87" fmla="*/ 150 h 549"/>
                  <a:gd name="T88" fmla="*/ 105 w 233"/>
                  <a:gd name="T89" fmla="*/ 105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3" h="549">
                    <a:moveTo>
                      <a:pt x="105" y="105"/>
                    </a:moveTo>
                    <a:cubicBezTo>
                      <a:pt x="87" y="108"/>
                      <a:pt x="70" y="111"/>
                      <a:pt x="52" y="114"/>
                    </a:cubicBezTo>
                    <a:cubicBezTo>
                      <a:pt x="51" y="112"/>
                      <a:pt x="50" y="109"/>
                      <a:pt x="49" y="106"/>
                    </a:cubicBezTo>
                    <a:cubicBezTo>
                      <a:pt x="61" y="99"/>
                      <a:pt x="72" y="90"/>
                      <a:pt x="85" y="86"/>
                    </a:cubicBezTo>
                    <a:cubicBezTo>
                      <a:pt x="103" y="79"/>
                      <a:pt x="109" y="67"/>
                      <a:pt x="107" y="49"/>
                    </a:cubicBezTo>
                    <a:cubicBezTo>
                      <a:pt x="105" y="39"/>
                      <a:pt x="105" y="29"/>
                      <a:pt x="108" y="19"/>
                    </a:cubicBezTo>
                    <a:cubicBezTo>
                      <a:pt x="109" y="12"/>
                      <a:pt x="114" y="2"/>
                      <a:pt x="119" y="1"/>
                    </a:cubicBezTo>
                    <a:cubicBezTo>
                      <a:pt x="127" y="0"/>
                      <a:pt x="137" y="3"/>
                      <a:pt x="143" y="8"/>
                    </a:cubicBezTo>
                    <a:cubicBezTo>
                      <a:pt x="152" y="16"/>
                      <a:pt x="158" y="27"/>
                      <a:pt x="165" y="36"/>
                    </a:cubicBezTo>
                    <a:cubicBezTo>
                      <a:pt x="201" y="20"/>
                      <a:pt x="211" y="25"/>
                      <a:pt x="224" y="59"/>
                    </a:cubicBezTo>
                    <a:cubicBezTo>
                      <a:pt x="228" y="71"/>
                      <a:pt x="225" y="78"/>
                      <a:pt x="214" y="83"/>
                    </a:cubicBezTo>
                    <a:cubicBezTo>
                      <a:pt x="209" y="85"/>
                      <a:pt x="204" y="87"/>
                      <a:pt x="199" y="88"/>
                    </a:cubicBezTo>
                    <a:cubicBezTo>
                      <a:pt x="164" y="98"/>
                      <a:pt x="164" y="98"/>
                      <a:pt x="172" y="136"/>
                    </a:cubicBezTo>
                    <a:cubicBezTo>
                      <a:pt x="175" y="136"/>
                      <a:pt x="179" y="136"/>
                      <a:pt x="183" y="136"/>
                    </a:cubicBezTo>
                    <a:cubicBezTo>
                      <a:pt x="201" y="134"/>
                      <a:pt x="216" y="143"/>
                      <a:pt x="216" y="160"/>
                    </a:cubicBezTo>
                    <a:cubicBezTo>
                      <a:pt x="216" y="170"/>
                      <a:pt x="202" y="182"/>
                      <a:pt x="192" y="189"/>
                    </a:cubicBezTo>
                    <a:cubicBezTo>
                      <a:pt x="182" y="196"/>
                      <a:pt x="164" y="195"/>
                      <a:pt x="173" y="216"/>
                    </a:cubicBezTo>
                    <a:cubicBezTo>
                      <a:pt x="180" y="216"/>
                      <a:pt x="188" y="214"/>
                      <a:pt x="195" y="214"/>
                    </a:cubicBezTo>
                    <a:cubicBezTo>
                      <a:pt x="213" y="214"/>
                      <a:pt x="225" y="221"/>
                      <a:pt x="230" y="238"/>
                    </a:cubicBezTo>
                    <a:cubicBezTo>
                      <a:pt x="233" y="251"/>
                      <a:pt x="231" y="262"/>
                      <a:pt x="215" y="265"/>
                    </a:cubicBezTo>
                    <a:cubicBezTo>
                      <a:pt x="209" y="267"/>
                      <a:pt x="202" y="269"/>
                      <a:pt x="196" y="271"/>
                    </a:cubicBezTo>
                    <a:cubicBezTo>
                      <a:pt x="169" y="277"/>
                      <a:pt x="169" y="277"/>
                      <a:pt x="172" y="306"/>
                    </a:cubicBezTo>
                    <a:cubicBezTo>
                      <a:pt x="183" y="310"/>
                      <a:pt x="194" y="313"/>
                      <a:pt x="205" y="318"/>
                    </a:cubicBezTo>
                    <a:cubicBezTo>
                      <a:pt x="224" y="327"/>
                      <a:pt x="232" y="345"/>
                      <a:pt x="224" y="360"/>
                    </a:cubicBezTo>
                    <a:cubicBezTo>
                      <a:pt x="214" y="378"/>
                      <a:pt x="199" y="373"/>
                      <a:pt x="184" y="367"/>
                    </a:cubicBezTo>
                    <a:cubicBezTo>
                      <a:pt x="180" y="365"/>
                      <a:pt x="176" y="363"/>
                      <a:pt x="170" y="361"/>
                    </a:cubicBezTo>
                    <a:cubicBezTo>
                      <a:pt x="168" y="398"/>
                      <a:pt x="166" y="434"/>
                      <a:pt x="163" y="470"/>
                    </a:cubicBezTo>
                    <a:cubicBezTo>
                      <a:pt x="163" y="478"/>
                      <a:pt x="161" y="487"/>
                      <a:pt x="160" y="495"/>
                    </a:cubicBezTo>
                    <a:cubicBezTo>
                      <a:pt x="156" y="527"/>
                      <a:pt x="137" y="543"/>
                      <a:pt x="102" y="549"/>
                    </a:cubicBezTo>
                    <a:cubicBezTo>
                      <a:pt x="102" y="493"/>
                      <a:pt x="102" y="437"/>
                      <a:pt x="102" y="382"/>
                    </a:cubicBezTo>
                    <a:cubicBezTo>
                      <a:pt x="100" y="382"/>
                      <a:pt x="98" y="381"/>
                      <a:pt x="96" y="380"/>
                    </a:cubicBezTo>
                    <a:cubicBezTo>
                      <a:pt x="81" y="397"/>
                      <a:pt x="66" y="414"/>
                      <a:pt x="51" y="429"/>
                    </a:cubicBezTo>
                    <a:cubicBezTo>
                      <a:pt x="36" y="445"/>
                      <a:pt x="24" y="464"/>
                      <a:pt x="4" y="474"/>
                    </a:cubicBezTo>
                    <a:cubicBezTo>
                      <a:pt x="3" y="472"/>
                      <a:pt x="1" y="471"/>
                      <a:pt x="0" y="470"/>
                    </a:cubicBezTo>
                    <a:cubicBezTo>
                      <a:pt x="29" y="414"/>
                      <a:pt x="59" y="359"/>
                      <a:pt x="92" y="298"/>
                    </a:cubicBezTo>
                    <a:cubicBezTo>
                      <a:pt x="80" y="301"/>
                      <a:pt x="75" y="302"/>
                      <a:pt x="70" y="304"/>
                    </a:cubicBezTo>
                    <a:cubicBezTo>
                      <a:pt x="43" y="311"/>
                      <a:pt x="13" y="295"/>
                      <a:pt x="5" y="268"/>
                    </a:cubicBezTo>
                    <a:cubicBezTo>
                      <a:pt x="4" y="264"/>
                      <a:pt x="12" y="254"/>
                      <a:pt x="17" y="252"/>
                    </a:cubicBezTo>
                    <a:cubicBezTo>
                      <a:pt x="39" y="245"/>
                      <a:pt x="62" y="240"/>
                      <a:pt x="84" y="234"/>
                    </a:cubicBezTo>
                    <a:cubicBezTo>
                      <a:pt x="105" y="229"/>
                      <a:pt x="105" y="229"/>
                      <a:pt x="103" y="205"/>
                    </a:cubicBezTo>
                    <a:cubicBezTo>
                      <a:pt x="94" y="205"/>
                      <a:pt x="83" y="208"/>
                      <a:pt x="77" y="204"/>
                    </a:cubicBezTo>
                    <a:cubicBezTo>
                      <a:pt x="64" y="197"/>
                      <a:pt x="54" y="185"/>
                      <a:pt x="44" y="176"/>
                    </a:cubicBezTo>
                    <a:cubicBezTo>
                      <a:pt x="52" y="168"/>
                      <a:pt x="61" y="160"/>
                      <a:pt x="70" y="152"/>
                    </a:cubicBezTo>
                    <a:cubicBezTo>
                      <a:pt x="71" y="150"/>
                      <a:pt x="75" y="151"/>
                      <a:pt x="77" y="150"/>
                    </a:cubicBezTo>
                    <a:cubicBezTo>
                      <a:pt x="111" y="142"/>
                      <a:pt x="111" y="142"/>
                      <a:pt x="105"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52"/>
              <p:cNvSpPr>
                <a:spLocks/>
              </p:cNvSpPr>
              <p:nvPr/>
            </p:nvSpPr>
            <p:spPr bwMode="auto">
              <a:xfrm>
                <a:off x="4419501" y="2083794"/>
                <a:ext cx="562679" cy="786235"/>
              </a:xfrm>
              <a:custGeom>
                <a:avLst/>
                <a:gdLst>
                  <a:gd name="T0" fmla="*/ 125 w 298"/>
                  <a:gd name="T1" fmla="*/ 123 h 415"/>
                  <a:gd name="T2" fmla="*/ 83 w 298"/>
                  <a:gd name="T3" fmla="*/ 102 h 415"/>
                  <a:gd name="T4" fmla="*/ 95 w 298"/>
                  <a:gd name="T5" fmla="*/ 77 h 415"/>
                  <a:gd name="T6" fmla="*/ 108 w 298"/>
                  <a:gd name="T7" fmla="*/ 74 h 415"/>
                  <a:gd name="T8" fmla="*/ 142 w 298"/>
                  <a:gd name="T9" fmla="*/ 36 h 415"/>
                  <a:gd name="T10" fmla="*/ 161 w 298"/>
                  <a:gd name="T11" fmla="*/ 1 h 415"/>
                  <a:gd name="T12" fmla="*/ 201 w 298"/>
                  <a:gd name="T13" fmla="*/ 40 h 415"/>
                  <a:gd name="T14" fmla="*/ 204 w 298"/>
                  <a:gd name="T15" fmla="*/ 68 h 415"/>
                  <a:gd name="T16" fmla="*/ 225 w 298"/>
                  <a:gd name="T17" fmla="*/ 67 h 415"/>
                  <a:gd name="T18" fmla="*/ 256 w 298"/>
                  <a:gd name="T19" fmla="*/ 64 h 415"/>
                  <a:gd name="T20" fmla="*/ 294 w 298"/>
                  <a:gd name="T21" fmla="*/ 110 h 415"/>
                  <a:gd name="T22" fmla="*/ 297 w 298"/>
                  <a:gd name="T23" fmla="*/ 136 h 415"/>
                  <a:gd name="T24" fmla="*/ 280 w 298"/>
                  <a:gd name="T25" fmla="*/ 321 h 415"/>
                  <a:gd name="T26" fmla="*/ 181 w 298"/>
                  <a:gd name="T27" fmla="*/ 404 h 415"/>
                  <a:gd name="T28" fmla="*/ 158 w 298"/>
                  <a:gd name="T29" fmla="*/ 380 h 415"/>
                  <a:gd name="T30" fmla="*/ 143 w 298"/>
                  <a:gd name="T31" fmla="*/ 335 h 415"/>
                  <a:gd name="T32" fmla="*/ 128 w 298"/>
                  <a:gd name="T33" fmla="*/ 320 h 415"/>
                  <a:gd name="T34" fmla="*/ 131 w 298"/>
                  <a:gd name="T35" fmla="*/ 314 h 415"/>
                  <a:gd name="T36" fmla="*/ 160 w 298"/>
                  <a:gd name="T37" fmla="*/ 324 h 415"/>
                  <a:gd name="T38" fmla="*/ 198 w 298"/>
                  <a:gd name="T39" fmla="*/ 307 h 415"/>
                  <a:gd name="T40" fmla="*/ 223 w 298"/>
                  <a:gd name="T41" fmla="*/ 120 h 415"/>
                  <a:gd name="T42" fmla="*/ 194 w 298"/>
                  <a:gd name="T43" fmla="*/ 131 h 415"/>
                  <a:gd name="T44" fmla="*/ 118 w 298"/>
                  <a:gd name="T45" fmla="*/ 321 h 415"/>
                  <a:gd name="T46" fmla="*/ 25 w 298"/>
                  <a:gd name="T47" fmla="*/ 411 h 415"/>
                  <a:gd name="T48" fmla="*/ 0 w 298"/>
                  <a:gd name="T49" fmla="*/ 415 h 415"/>
                  <a:gd name="T50" fmla="*/ 125 w 298"/>
                  <a:gd name="T51" fmla="*/ 123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8" h="415">
                    <a:moveTo>
                      <a:pt x="125" y="123"/>
                    </a:moveTo>
                    <a:cubicBezTo>
                      <a:pt x="105" y="126"/>
                      <a:pt x="91" y="120"/>
                      <a:pt x="83" y="102"/>
                    </a:cubicBezTo>
                    <a:cubicBezTo>
                      <a:pt x="78" y="90"/>
                      <a:pt x="79" y="80"/>
                      <a:pt x="95" y="77"/>
                    </a:cubicBezTo>
                    <a:cubicBezTo>
                      <a:pt x="99" y="76"/>
                      <a:pt x="104" y="75"/>
                      <a:pt x="108" y="74"/>
                    </a:cubicBezTo>
                    <a:cubicBezTo>
                      <a:pt x="138" y="67"/>
                      <a:pt x="138" y="67"/>
                      <a:pt x="142" y="36"/>
                    </a:cubicBezTo>
                    <a:cubicBezTo>
                      <a:pt x="143" y="22"/>
                      <a:pt x="138" y="2"/>
                      <a:pt x="161" y="1"/>
                    </a:cubicBezTo>
                    <a:cubicBezTo>
                      <a:pt x="179" y="0"/>
                      <a:pt x="198" y="20"/>
                      <a:pt x="201" y="40"/>
                    </a:cubicBezTo>
                    <a:cubicBezTo>
                      <a:pt x="202" y="49"/>
                      <a:pt x="203" y="58"/>
                      <a:pt x="204" y="68"/>
                    </a:cubicBezTo>
                    <a:cubicBezTo>
                      <a:pt x="212" y="68"/>
                      <a:pt x="219" y="68"/>
                      <a:pt x="225" y="67"/>
                    </a:cubicBezTo>
                    <a:cubicBezTo>
                      <a:pt x="236" y="66"/>
                      <a:pt x="250" y="59"/>
                      <a:pt x="256" y="64"/>
                    </a:cubicBezTo>
                    <a:cubicBezTo>
                      <a:pt x="271" y="77"/>
                      <a:pt x="283" y="94"/>
                      <a:pt x="294" y="110"/>
                    </a:cubicBezTo>
                    <a:cubicBezTo>
                      <a:pt x="298" y="117"/>
                      <a:pt x="297" y="127"/>
                      <a:pt x="297" y="136"/>
                    </a:cubicBezTo>
                    <a:cubicBezTo>
                      <a:pt x="292" y="198"/>
                      <a:pt x="287" y="259"/>
                      <a:pt x="280" y="321"/>
                    </a:cubicBezTo>
                    <a:cubicBezTo>
                      <a:pt x="275" y="374"/>
                      <a:pt x="233" y="407"/>
                      <a:pt x="181" y="404"/>
                    </a:cubicBezTo>
                    <a:cubicBezTo>
                      <a:pt x="163" y="403"/>
                      <a:pt x="152" y="393"/>
                      <a:pt x="158" y="380"/>
                    </a:cubicBezTo>
                    <a:cubicBezTo>
                      <a:pt x="167" y="358"/>
                      <a:pt x="155" y="348"/>
                      <a:pt x="143" y="335"/>
                    </a:cubicBezTo>
                    <a:cubicBezTo>
                      <a:pt x="138" y="330"/>
                      <a:pt x="133" y="325"/>
                      <a:pt x="128" y="320"/>
                    </a:cubicBezTo>
                    <a:cubicBezTo>
                      <a:pt x="129" y="318"/>
                      <a:pt x="130" y="316"/>
                      <a:pt x="131" y="314"/>
                    </a:cubicBezTo>
                    <a:cubicBezTo>
                      <a:pt x="141" y="317"/>
                      <a:pt x="151" y="319"/>
                      <a:pt x="160" y="324"/>
                    </a:cubicBezTo>
                    <a:cubicBezTo>
                      <a:pt x="186" y="336"/>
                      <a:pt x="194" y="335"/>
                      <a:pt x="198" y="307"/>
                    </a:cubicBezTo>
                    <a:cubicBezTo>
                      <a:pt x="208" y="245"/>
                      <a:pt x="215" y="182"/>
                      <a:pt x="223" y="120"/>
                    </a:cubicBezTo>
                    <a:cubicBezTo>
                      <a:pt x="204" y="112"/>
                      <a:pt x="199" y="117"/>
                      <a:pt x="194" y="131"/>
                    </a:cubicBezTo>
                    <a:cubicBezTo>
                      <a:pt x="169" y="194"/>
                      <a:pt x="145" y="258"/>
                      <a:pt x="118" y="321"/>
                    </a:cubicBezTo>
                    <a:cubicBezTo>
                      <a:pt x="100" y="363"/>
                      <a:pt x="64" y="390"/>
                      <a:pt x="25" y="411"/>
                    </a:cubicBezTo>
                    <a:cubicBezTo>
                      <a:pt x="18" y="414"/>
                      <a:pt x="10" y="415"/>
                      <a:pt x="0" y="415"/>
                    </a:cubicBezTo>
                    <a:cubicBezTo>
                      <a:pt x="62" y="326"/>
                      <a:pt x="97" y="227"/>
                      <a:pt x="125"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3"/>
              <p:cNvSpPr>
                <a:spLocks noEditPoints="1"/>
              </p:cNvSpPr>
              <p:nvPr/>
            </p:nvSpPr>
            <p:spPr bwMode="auto">
              <a:xfrm>
                <a:off x="5704000" y="2093266"/>
                <a:ext cx="589203" cy="790024"/>
              </a:xfrm>
              <a:custGeom>
                <a:avLst/>
                <a:gdLst>
                  <a:gd name="T0" fmla="*/ 184 w 312"/>
                  <a:gd name="T1" fmla="*/ 314 h 417"/>
                  <a:gd name="T2" fmla="*/ 164 w 312"/>
                  <a:gd name="T3" fmla="*/ 282 h 417"/>
                  <a:gd name="T4" fmla="*/ 137 w 312"/>
                  <a:gd name="T5" fmla="*/ 307 h 417"/>
                  <a:gd name="T6" fmla="*/ 25 w 312"/>
                  <a:gd name="T7" fmla="*/ 409 h 417"/>
                  <a:gd name="T8" fmla="*/ 10 w 312"/>
                  <a:gd name="T9" fmla="*/ 417 h 417"/>
                  <a:gd name="T10" fmla="*/ 67 w 312"/>
                  <a:gd name="T11" fmla="*/ 329 h 417"/>
                  <a:gd name="T12" fmla="*/ 42 w 312"/>
                  <a:gd name="T13" fmla="*/ 339 h 417"/>
                  <a:gd name="T14" fmla="*/ 11 w 312"/>
                  <a:gd name="T15" fmla="*/ 322 h 417"/>
                  <a:gd name="T16" fmla="*/ 30 w 312"/>
                  <a:gd name="T17" fmla="*/ 304 h 417"/>
                  <a:gd name="T18" fmla="*/ 67 w 312"/>
                  <a:gd name="T19" fmla="*/ 255 h 417"/>
                  <a:gd name="T20" fmla="*/ 73 w 312"/>
                  <a:gd name="T21" fmla="*/ 173 h 417"/>
                  <a:gd name="T22" fmla="*/ 78 w 312"/>
                  <a:gd name="T23" fmla="*/ 146 h 417"/>
                  <a:gd name="T24" fmla="*/ 66 w 312"/>
                  <a:gd name="T25" fmla="*/ 161 h 417"/>
                  <a:gd name="T26" fmla="*/ 53 w 312"/>
                  <a:gd name="T27" fmla="*/ 180 h 417"/>
                  <a:gd name="T28" fmla="*/ 29 w 312"/>
                  <a:gd name="T29" fmla="*/ 164 h 417"/>
                  <a:gd name="T30" fmla="*/ 4 w 312"/>
                  <a:gd name="T31" fmla="*/ 82 h 417"/>
                  <a:gd name="T32" fmla="*/ 17 w 312"/>
                  <a:gd name="T33" fmla="*/ 56 h 417"/>
                  <a:gd name="T34" fmla="*/ 46 w 312"/>
                  <a:gd name="T35" fmla="*/ 71 h 417"/>
                  <a:gd name="T36" fmla="*/ 60 w 312"/>
                  <a:gd name="T37" fmla="*/ 122 h 417"/>
                  <a:gd name="T38" fmla="*/ 90 w 312"/>
                  <a:gd name="T39" fmla="*/ 83 h 417"/>
                  <a:gd name="T40" fmla="*/ 71 w 312"/>
                  <a:gd name="T41" fmla="*/ 85 h 417"/>
                  <a:gd name="T42" fmla="*/ 55 w 312"/>
                  <a:gd name="T43" fmla="*/ 77 h 417"/>
                  <a:gd name="T44" fmla="*/ 63 w 312"/>
                  <a:gd name="T45" fmla="*/ 60 h 417"/>
                  <a:gd name="T46" fmla="*/ 92 w 312"/>
                  <a:gd name="T47" fmla="*/ 48 h 417"/>
                  <a:gd name="T48" fmla="*/ 252 w 312"/>
                  <a:gd name="T49" fmla="*/ 5 h 417"/>
                  <a:gd name="T50" fmla="*/ 302 w 312"/>
                  <a:gd name="T51" fmla="*/ 30 h 417"/>
                  <a:gd name="T52" fmla="*/ 292 w 312"/>
                  <a:gd name="T53" fmla="*/ 67 h 417"/>
                  <a:gd name="T54" fmla="*/ 261 w 312"/>
                  <a:gd name="T55" fmla="*/ 98 h 417"/>
                  <a:gd name="T56" fmla="*/ 218 w 312"/>
                  <a:gd name="T57" fmla="*/ 110 h 417"/>
                  <a:gd name="T58" fmla="*/ 169 w 312"/>
                  <a:gd name="T59" fmla="*/ 122 h 417"/>
                  <a:gd name="T60" fmla="*/ 173 w 312"/>
                  <a:gd name="T61" fmla="*/ 123 h 417"/>
                  <a:gd name="T62" fmla="*/ 236 w 312"/>
                  <a:gd name="T63" fmla="*/ 176 h 417"/>
                  <a:gd name="T64" fmla="*/ 231 w 312"/>
                  <a:gd name="T65" fmla="*/ 287 h 417"/>
                  <a:gd name="T66" fmla="*/ 184 w 312"/>
                  <a:gd name="T67" fmla="*/ 314 h 417"/>
                  <a:gd name="T68" fmla="*/ 92 w 312"/>
                  <a:gd name="T69" fmla="*/ 230 h 417"/>
                  <a:gd name="T70" fmla="*/ 97 w 312"/>
                  <a:gd name="T71" fmla="*/ 236 h 417"/>
                  <a:gd name="T72" fmla="*/ 132 w 312"/>
                  <a:gd name="T73" fmla="*/ 224 h 417"/>
                  <a:gd name="T74" fmla="*/ 154 w 312"/>
                  <a:gd name="T75" fmla="*/ 232 h 417"/>
                  <a:gd name="T76" fmla="*/ 137 w 312"/>
                  <a:gd name="T77" fmla="*/ 247 h 417"/>
                  <a:gd name="T78" fmla="*/ 104 w 312"/>
                  <a:gd name="T79" fmla="*/ 259 h 417"/>
                  <a:gd name="T80" fmla="*/ 92 w 312"/>
                  <a:gd name="T81" fmla="*/ 274 h 417"/>
                  <a:gd name="T82" fmla="*/ 159 w 312"/>
                  <a:gd name="T83" fmla="*/ 154 h 417"/>
                  <a:gd name="T84" fmla="*/ 129 w 312"/>
                  <a:gd name="T85" fmla="*/ 169 h 417"/>
                  <a:gd name="T86" fmla="*/ 110 w 312"/>
                  <a:gd name="T87" fmla="*/ 164 h 417"/>
                  <a:gd name="T88" fmla="*/ 115 w 312"/>
                  <a:gd name="T89" fmla="*/ 145 h 417"/>
                  <a:gd name="T90" fmla="*/ 144 w 312"/>
                  <a:gd name="T91" fmla="*/ 128 h 417"/>
                  <a:gd name="T92" fmla="*/ 143 w 312"/>
                  <a:gd name="T93" fmla="*/ 126 h 417"/>
                  <a:gd name="T94" fmla="*/ 95 w 312"/>
                  <a:gd name="T95" fmla="*/ 142 h 417"/>
                  <a:gd name="T96" fmla="*/ 103 w 312"/>
                  <a:gd name="T97" fmla="*/ 191 h 417"/>
                  <a:gd name="T98" fmla="*/ 140 w 312"/>
                  <a:gd name="T99" fmla="*/ 182 h 417"/>
                  <a:gd name="T100" fmla="*/ 157 w 312"/>
                  <a:gd name="T101" fmla="*/ 187 h 417"/>
                  <a:gd name="T102" fmla="*/ 146 w 312"/>
                  <a:gd name="T103" fmla="*/ 201 h 417"/>
                  <a:gd name="T104" fmla="*/ 106 w 312"/>
                  <a:gd name="T105" fmla="*/ 218 h 417"/>
                  <a:gd name="T106" fmla="*/ 92 w 312"/>
                  <a:gd name="T107" fmla="*/ 230 h 417"/>
                  <a:gd name="T108" fmla="*/ 181 w 312"/>
                  <a:gd name="T109" fmla="*/ 90 h 417"/>
                  <a:gd name="T110" fmla="*/ 230 w 312"/>
                  <a:gd name="T111" fmla="*/ 41 h 417"/>
                  <a:gd name="T112" fmla="*/ 181 w 312"/>
                  <a:gd name="T113" fmla="*/ 90 h 417"/>
                  <a:gd name="T114" fmla="*/ 155 w 312"/>
                  <a:gd name="T115" fmla="*/ 61 h 417"/>
                  <a:gd name="T116" fmla="*/ 128 w 312"/>
                  <a:gd name="T117" fmla="*/ 71 h 417"/>
                  <a:gd name="T118" fmla="*/ 128 w 312"/>
                  <a:gd name="T119" fmla="*/ 102 h 417"/>
                  <a:gd name="T120" fmla="*/ 155 w 312"/>
                  <a:gd name="T121" fmla="*/ 61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2" h="417">
                    <a:moveTo>
                      <a:pt x="184" y="314"/>
                    </a:moveTo>
                    <a:cubicBezTo>
                      <a:pt x="178" y="305"/>
                      <a:pt x="172" y="295"/>
                      <a:pt x="164" y="282"/>
                    </a:cubicBezTo>
                    <a:cubicBezTo>
                      <a:pt x="155" y="290"/>
                      <a:pt x="146" y="298"/>
                      <a:pt x="137" y="307"/>
                    </a:cubicBezTo>
                    <a:cubicBezTo>
                      <a:pt x="100" y="341"/>
                      <a:pt x="63" y="375"/>
                      <a:pt x="25" y="409"/>
                    </a:cubicBezTo>
                    <a:cubicBezTo>
                      <a:pt x="22" y="411"/>
                      <a:pt x="19" y="413"/>
                      <a:pt x="10" y="417"/>
                    </a:cubicBezTo>
                    <a:cubicBezTo>
                      <a:pt x="19" y="379"/>
                      <a:pt x="50" y="361"/>
                      <a:pt x="67" y="329"/>
                    </a:cubicBezTo>
                    <a:cubicBezTo>
                      <a:pt x="56" y="333"/>
                      <a:pt x="49" y="337"/>
                      <a:pt x="42" y="339"/>
                    </a:cubicBezTo>
                    <a:cubicBezTo>
                      <a:pt x="29" y="342"/>
                      <a:pt x="9" y="332"/>
                      <a:pt x="11" y="322"/>
                    </a:cubicBezTo>
                    <a:cubicBezTo>
                      <a:pt x="12" y="315"/>
                      <a:pt x="22" y="307"/>
                      <a:pt x="30" y="304"/>
                    </a:cubicBezTo>
                    <a:cubicBezTo>
                      <a:pt x="64" y="292"/>
                      <a:pt x="64" y="293"/>
                      <a:pt x="67" y="255"/>
                    </a:cubicBezTo>
                    <a:cubicBezTo>
                      <a:pt x="69" y="228"/>
                      <a:pt x="71" y="200"/>
                      <a:pt x="73" y="173"/>
                    </a:cubicBezTo>
                    <a:cubicBezTo>
                      <a:pt x="74" y="165"/>
                      <a:pt x="78" y="157"/>
                      <a:pt x="78" y="146"/>
                    </a:cubicBezTo>
                    <a:cubicBezTo>
                      <a:pt x="74" y="151"/>
                      <a:pt x="70" y="156"/>
                      <a:pt x="66" y="161"/>
                    </a:cubicBezTo>
                    <a:cubicBezTo>
                      <a:pt x="61" y="168"/>
                      <a:pt x="55" y="180"/>
                      <a:pt x="53" y="180"/>
                    </a:cubicBezTo>
                    <a:cubicBezTo>
                      <a:pt x="45" y="176"/>
                      <a:pt x="32" y="172"/>
                      <a:pt x="29" y="164"/>
                    </a:cubicBezTo>
                    <a:cubicBezTo>
                      <a:pt x="19" y="138"/>
                      <a:pt x="12" y="110"/>
                      <a:pt x="4" y="82"/>
                    </a:cubicBezTo>
                    <a:cubicBezTo>
                      <a:pt x="0" y="69"/>
                      <a:pt x="5" y="59"/>
                      <a:pt x="17" y="56"/>
                    </a:cubicBezTo>
                    <a:cubicBezTo>
                      <a:pt x="30" y="53"/>
                      <a:pt x="41" y="58"/>
                      <a:pt x="46" y="71"/>
                    </a:cubicBezTo>
                    <a:cubicBezTo>
                      <a:pt x="51" y="88"/>
                      <a:pt x="55" y="106"/>
                      <a:pt x="60" y="122"/>
                    </a:cubicBezTo>
                    <a:cubicBezTo>
                      <a:pt x="92" y="118"/>
                      <a:pt x="92" y="118"/>
                      <a:pt x="90" y="83"/>
                    </a:cubicBezTo>
                    <a:cubicBezTo>
                      <a:pt x="84" y="84"/>
                      <a:pt x="77" y="86"/>
                      <a:pt x="71" y="85"/>
                    </a:cubicBezTo>
                    <a:cubicBezTo>
                      <a:pt x="65" y="84"/>
                      <a:pt x="57" y="81"/>
                      <a:pt x="55" y="77"/>
                    </a:cubicBezTo>
                    <a:cubicBezTo>
                      <a:pt x="54" y="72"/>
                      <a:pt x="58" y="63"/>
                      <a:pt x="63" y="60"/>
                    </a:cubicBezTo>
                    <a:cubicBezTo>
                      <a:pt x="72" y="55"/>
                      <a:pt x="82" y="51"/>
                      <a:pt x="92" y="48"/>
                    </a:cubicBezTo>
                    <a:cubicBezTo>
                      <a:pt x="145" y="34"/>
                      <a:pt x="199" y="20"/>
                      <a:pt x="252" y="5"/>
                    </a:cubicBezTo>
                    <a:cubicBezTo>
                      <a:pt x="270" y="0"/>
                      <a:pt x="289" y="10"/>
                      <a:pt x="302" y="30"/>
                    </a:cubicBezTo>
                    <a:cubicBezTo>
                      <a:pt x="312" y="46"/>
                      <a:pt x="302" y="56"/>
                      <a:pt x="292" y="67"/>
                    </a:cubicBezTo>
                    <a:cubicBezTo>
                      <a:pt x="282" y="77"/>
                      <a:pt x="272" y="88"/>
                      <a:pt x="261" y="98"/>
                    </a:cubicBezTo>
                    <a:cubicBezTo>
                      <a:pt x="249" y="110"/>
                      <a:pt x="238" y="118"/>
                      <a:pt x="218" y="110"/>
                    </a:cubicBezTo>
                    <a:cubicBezTo>
                      <a:pt x="204" y="106"/>
                      <a:pt x="185" y="115"/>
                      <a:pt x="169" y="122"/>
                    </a:cubicBezTo>
                    <a:cubicBezTo>
                      <a:pt x="170" y="122"/>
                      <a:pt x="172" y="123"/>
                      <a:pt x="173" y="123"/>
                    </a:cubicBezTo>
                    <a:cubicBezTo>
                      <a:pt x="223" y="119"/>
                      <a:pt x="233" y="126"/>
                      <a:pt x="236" y="176"/>
                    </a:cubicBezTo>
                    <a:cubicBezTo>
                      <a:pt x="237" y="213"/>
                      <a:pt x="235" y="250"/>
                      <a:pt x="231" y="287"/>
                    </a:cubicBezTo>
                    <a:cubicBezTo>
                      <a:pt x="229" y="312"/>
                      <a:pt x="216" y="318"/>
                      <a:pt x="184" y="314"/>
                    </a:cubicBezTo>
                    <a:close/>
                    <a:moveTo>
                      <a:pt x="92" y="230"/>
                    </a:moveTo>
                    <a:cubicBezTo>
                      <a:pt x="94" y="232"/>
                      <a:pt x="95" y="234"/>
                      <a:pt x="97" y="236"/>
                    </a:cubicBezTo>
                    <a:cubicBezTo>
                      <a:pt x="109" y="232"/>
                      <a:pt x="120" y="226"/>
                      <a:pt x="132" y="224"/>
                    </a:cubicBezTo>
                    <a:cubicBezTo>
                      <a:pt x="139" y="223"/>
                      <a:pt x="146" y="229"/>
                      <a:pt x="154" y="232"/>
                    </a:cubicBezTo>
                    <a:cubicBezTo>
                      <a:pt x="148" y="237"/>
                      <a:pt x="144" y="244"/>
                      <a:pt x="137" y="247"/>
                    </a:cubicBezTo>
                    <a:cubicBezTo>
                      <a:pt x="126" y="252"/>
                      <a:pt x="114" y="253"/>
                      <a:pt x="104" y="259"/>
                    </a:cubicBezTo>
                    <a:cubicBezTo>
                      <a:pt x="98" y="261"/>
                      <a:pt x="96" y="269"/>
                      <a:pt x="92" y="274"/>
                    </a:cubicBezTo>
                    <a:cubicBezTo>
                      <a:pt x="163" y="254"/>
                      <a:pt x="183" y="217"/>
                      <a:pt x="159" y="154"/>
                    </a:cubicBezTo>
                    <a:cubicBezTo>
                      <a:pt x="149" y="159"/>
                      <a:pt x="140" y="166"/>
                      <a:pt x="129" y="169"/>
                    </a:cubicBezTo>
                    <a:cubicBezTo>
                      <a:pt x="124" y="170"/>
                      <a:pt x="116" y="166"/>
                      <a:pt x="110" y="164"/>
                    </a:cubicBezTo>
                    <a:cubicBezTo>
                      <a:pt x="112" y="158"/>
                      <a:pt x="111" y="149"/>
                      <a:pt x="115" y="145"/>
                    </a:cubicBezTo>
                    <a:cubicBezTo>
                      <a:pt x="124" y="138"/>
                      <a:pt x="134" y="134"/>
                      <a:pt x="144" y="128"/>
                    </a:cubicBezTo>
                    <a:cubicBezTo>
                      <a:pt x="144" y="128"/>
                      <a:pt x="144" y="127"/>
                      <a:pt x="143" y="126"/>
                    </a:cubicBezTo>
                    <a:cubicBezTo>
                      <a:pt x="125" y="132"/>
                      <a:pt x="107" y="138"/>
                      <a:pt x="95" y="142"/>
                    </a:cubicBezTo>
                    <a:cubicBezTo>
                      <a:pt x="98" y="161"/>
                      <a:pt x="101" y="176"/>
                      <a:pt x="103" y="191"/>
                    </a:cubicBezTo>
                    <a:cubicBezTo>
                      <a:pt x="116" y="188"/>
                      <a:pt x="128" y="184"/>
                      <a:pt x="140" y="182"/>
                    </a:cubicBezTo>
                    <a:cubicBezTo>
                      <a:pt x="145" y="182"/>
                      <a:pt x="151" y="185"/>
                      <a:pt x="157" y="187"/>
                    </a:cubicBezTo>
                    <a:cubicBezTo>
                      <a:pt x="153" y="191"/>
                      <a:pt x="151" y="198"/>
                      <a:pt x="146" y="201"/>
                    </a:cubicBezTo>
                    <a:cubicBezTo>
                      <a:pt x="133" y="207"/>
                      <a:pt x="119" y="211"/>
                      <a:pt x="106" y="218"/>
                    </a:cubicBezTo>
                    <a:cubicBezTo>
                      <a:pt x="100" y="220"/>
                      <a:pt x="97" y="226"/>
                      <a:pt x="92" y="230"/>
                    </a:cubicBezTo>
                    <a:close/>
                    <a:moveTo>
                      <a:pt x="181" y="90"/>
                    </a:moveTo>
                    <a:cubicBezTo>
                      <a:pt x="210" y="90"/>
                      <a:pt x="221" y="78"/>
                      <a:pt x="230" y="41"/>
                    </a:cubicBezTo>
                    <a:cubicBezTo>
                      <a:pt x="197" y="40"/>
                      <a:pt x="183" y="59"/>
                      <a:pt x="181" y="90"/>
                    </a:cubicBezTo>
                    <a:close/>
                    <a:moveTo>
                      <a:pt x="155" y="61"/>
                    </a:moveTo>
                    <a:cubicBezTo>
                      <a:pt x="143" y="66"/>
                      <a:pt x="135" y="69"/>
                      <a:pt x="128" y="71"/>
                    </a:cubicBezTo>
                    <a:cubicBezTo>
                      <a:pt x="128" y="83"/>
                      <a:pt x="128" y="92"/>
                      <a:pt x="128" y="102"/>
                    </a:cubicBezTo>
                    <a:cubicBezTo>
                      <a:pt x="155" y="101"/>
                      <a:pt x="146" y="79"/>
                      <a:pt x="155"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54"/>
              <p:cNvSpPr>
                <a:spLocks/>
              </p:cNvSpPr>
              <p:nvPr/>
            </p:nvSpPr>
            <p:spPr bwMode="auto">
              <a:xfrm>
                <a:off x="5414136" y="2371765"/>
                <a:ext cx="305022" cy="401643"/>
              </a:xfrm>
              <a:custGeom>
                <a:avLst/>
                <a:gdLst>
                  <a:gd name="T0" fmla="*/ 58 w 162"/>
                  <a:gd name="T1" fmla="*/ 115 h 212"/>
                  <a:gd name="T2" fmla="*/ 87 w 162"/>
                  <a:gd name="T3" fmla="*/ 70 h 212"/>
                  <a:gd name="T4" fmla="*/ 52 w 162"/>
                  <a:gd name="T5" fmla="*/ 68 h 212"/>
                  <a:gd name="T6" fmla="*/ 54 w 162"/>
                  <a:gd name="T7" fmla="*/ 45 h 212"/>
                  <a:gd name="T8" fmla="*/ 93 w 162"/>
                  <a:gd name="T9" fmla="*/ 14 h 212"/>
                  <a:gd name="T10" fmla="*/ 129 w 162"/>
                  <a:gd name="T11" fmla="*/ 12 h 212"/>
                  <a:gd name="T12" fmla="*/ 156 w 162"/>
                  <a:gd name="T13" fmla="*/ 51 h 212"/>
                  <a:gd name="T14" fmla="*/ 135 w 162"/>
                  <a:gd name="T15" fmla="*/ 103 h 212"/>
                  <a:gd name="T16" fmla="*/ 120 w 162"/>
                  <a:gd name="T17" fmla="*/ 135 h 212"/>
                  <a:gd name="T18" fmla="*/ 75 w 162"/>
                  <a:gd name="T19" fmla="*/ 150 h 212"/>
                  <a:gd name="T20" fmla="*/ 67 w 162"/>
                  <a:gd name="T21" fmla="*/ 164 h 212"/>
                  <a:gd name="T22" fmla="*/ 65 w 162"/>
                  <a:gd name="T23" fmla="*/ 196 h 212"/>
                  <a:gd name="T24" fmla="*/ 51 w 162"/>
                  <a:gd name="T25" fmla="*/ 210 h 212"/>
                  <a:gd name="T26" fmla="*/ 34 w 162"/>
                  <a:gd name="T27" fmla="*/ 201 h 212"/>
                  <a:gd name="T28" fmla="*/ 18 w 162"/>
                  <a:gd name="T29" fmla="*/ 163 h 212"/>
                  <a:gd name="T30" fmla="*/ 0 w 162"/>
                  <a:gd name="T31" fmla="*/ 78 h 212"/>
                  <a:gd name="T32" fmla="*/ 0 w 162"/>
                  <a:gd name="T33" fmla="*/ 76 h 212"/>
                  <a:gd name="T34" fmla="*/ 9 w 162"/>
                  <a:gd name="T35" fmla="*/ 41 h 212"/>
                  <a:gd name="T36" fmla="*/ 36 w 162"/>
                  <a:gd name="T37" fmla="*/ 63 h 212"/>
                  <a:gd name="T38" fmla="*/ 58 w 162"/>
                  <a:gd name="T39" fmla="*/ 11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212">
                    <a:moveTo>
                      <a:pt x="58" y="115"/>
                    </a:moveTo>
                    <a:cubicBezTo>
                      <a:pt x="90" y="103"/>
                      <a:pt x="90" y="103"/>
                      <a:pt x="87" y="70"/>
                    </a:cubicBezTo>
                    <a:cubicBezTo>
                      <a:pt x="75" y="70"/>
                      <a:pt x="62" y="73"/>
                      <a:pt x="52" y="68"/>
                    </a:cubicBezTo>
                    <a:cubicBezTo>
                      <a:pt x="41" y="63"/>
                      <a:pt x="39" y="51"/>
                      <a:pt x="54" y="45"/>
                    </a:cubicBezTo>
                    <a:cubicBezTo>
                      <a:pt x="69" y="38"/>
                      <a:pt x="83" y="30"/>
                      <a:pt x="93" y="14"/>
                    </a:cubicBezTo>
                    <a:cubicBezTo>
                      <a:pt x="102" y="0"/>
                      <a:pt x="117" y="6"/>
                      <a:pt x="129" y="12"/>
                    </a:cubicBezTo>
                    <a:cubicBezTo>
                      <a:pt x="146" y="20"/>
                      <a:pt x="162" y="30"/>
                      <a:pt x="156" y="51"/>
                    </a:cubicBezTo>
                    <a:cubicBezTo>
                      <a:pt x="151" y="69"/>
                      <a:pt x="142" y="85"/>
                      <a:pt x="135" y="103"/>
                    </a:cubicBezTo>
                    <a:cubicBezTo>
                      <a:pt x="148" y="123"/>
                      <a:pt x="145" y="128"/>
                      <a:pt x="120" y="135"/>
                    </a:cubicBezTo>
                    <a:cubicBezTo>
                      <a:pt x="105" y="139"/>
                      <a:pt x="90" y="143"/>
                      <a:pt x="75" y="150"/>
                    </a:cubicBezTo>
                    <a:cubicBezTo>
                      <a:pt x="71" y="151"/>
                      <a:pt x="67" y="159"/>
                      <a:pt x="67" y="164"/>
                    </a:cubicBezTo>
                    <a:cubicBezTo>
                      <a:pt x="65" y="175"/>
                      <a:pt x="67" y="186"/>
                      <a:pt x="65" y="196"/>
                    </a:cubicBezTo>
                    <a:cubicBezTo>
                      <a:pt x="63" y="202"/>
                      <a:pt x="57" y="209"/>
                      <a:pt x="51" y="210"/>
                    </a:cubicBezTo>
                    <a:cubicBezTo>
                      <a:pt x="46" y="212"/>
                      <a:pt x="37" y="206"/>
                      <a:pt x="34" y="201"/>
                    </a:cubicBezTo>
                    <a:cubicBezTo>
                      <a:pt x="27" y="190"/>
                      <a:pt x="21" y="177"/>
                      <a:pt x="18" y="163"/>
                    </a:cubicBezTo>
                    <a:cubicBezTo>
                      <a:pt x="11" y="135"/>
                      <a:pt x="6" y="106"/>
                      <a:pt x="0" y="78"/>
                    </a:cubicBezTo>
                    <a:cubicBezTo>
                      <a:pt x="0" y="77"/>
                      <a:pt x="0" y="76"/>
                      <a:pt x="0" y="76"/>
                    </a:cubicBezTo>
                    <a:cubicBezTo>
                      <a:pt x="3" y="64"/>
                      <a:pt x="6" y="53"/>
                      <a:pt x="9" y="41"/>
                    </a:cubicBezTo>
                    <a:cubicBezTo>
                      <a:pt x="18" y="48"/>
                      <a:pt x="31" y="53"/>
                      <a:pt x="36" y="63"/>
                    </a:cubicBezTo>
                    <a:cubicBezTo>
                      <a:pt x="46" y="79"/>
                      <a:pt x="51" y="97"/>
                      <a:pt x="5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55"/>
              <p:cNvSpPr>
                <a:spLocks/>
              </p:cNvSpPr>
              <p:nvPr/>
            </p:nvSpPr>
            <p:spPr bwMode="auto">
              <a:xfrm>
                <a:off x="5330776" y="1854554"/>
                <a:ext cx="414905" cy="363752"/>
              </a:xfrm>
              <a:custGeom>
                <a:avLst/>
                <a:gdLst>
                  <a:gd name="T0" fmla="*/ 187 w 220"/>
                  <a:gd name="T1" fmla="*/ 84 h 192"/>
                  <a:gd name="T2" fmla="*/ 200 w 220"/>
                  <a:gd name="T3" fmla="*/ 83 h 192"/>
                  <a:gd name="T4" fmla="*/ 219 w 220"/>
                  <a:gd name="T5" fmla="*/ 102 h 192"/>
                  <a:gd name="T6" fmla="*/ 206 w 220"/>
                  <a:gd name="T7" fmla="*/ 124 h 192"/>
                  <a:gd name="T8" fmla="*/ 52 w 220"/>
                  <a:gd name="T9" fmla="*/ 185 h 192"/>
                  <a:gd name="T10" fmla="*/ 16 w 220"/>
                  <a:gd name="T11" fmla="*/ 180 h 192"/>
                  <a:gd name="T12" fmla="*/ 1 w 220"/>
                  <a:gd name="T13" fmla="*/ 152 h 192"/>
                  <a:gd name="T14" fmla="*/ 24 w 220"/>
                  <a:gd name="T15" fmla="*/ 138 h 192"/>
                  <a:gd name="T16" fmla="*/ 149 w 220"/>
                  <a:gd name="T17" fmla="*/ 100 h 192"/>
                  <a:gd name="T18" fmla="*/ 116 w 220"/>
                  <a:gd name="T19" fmla="*/ 59 h 192"/>
                  <a:gd name="T20" fmla="*/ 108 w 220"/>
                  <a:gd name="T21" fmla="*/ 14 h 192"/>
                  <a:gd name="T22" fmla="*/ 156 w 220"/>
                  <a:gd name="T23" fmla="*/ 17 h 192"/>
                  <a:gd name="T24" fmla="*/ 187 w 220"/>
                  <a:gd name="T25" fmla="*/ 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192">
                    <a:moveTo>
                      <a:pt x="187" y="84"/>
                    </a:moveTo>
                    <a:cubicBezTo>
                      <a:pt x="193" y="84"/>
                      <a:pt x="198" y="82"/>
                      <a:pt x="200" y="83"/>
                    </a:cubicBezTo>
                    <a:cubicBezTo>
                      <a:pt x="208" y="89"/>
                      <a:pt x="218" y="95"/>
                      <a:pt x="219" y="102"/>
                    </a:cubicBezTo>
                    <a:cubicBezTo>
                      <a:pt x="220" y="109"/>
                      <a:pt x="212" y="122"/>
                      <a:pt x="206" y="124"/>
                    </a:cubicBezTo>
                    <a:cubicBezTo>
                      <a:pt x="151" y="136"/>
                      <a:pt x="101" y="158"/>
                      <a:pt x="52" y="185"/>
                    </a:cubicBezTo>
                    <a:cubicBezTo>
                      <a:pt x="39" y="192"/>
                      <a:pt x="26" y="192"/>
                      <a:pt x="16" y="180"/>
                    </a:cubicBezTo>
                    <a:cubicBezTo>
                      <a:pt x="9" y="172"/>
                      <a:pt x="2" y="162"/>
                      <a:pt x="1" y="152"/>
                    </a:cubicBezTo>
                    <a:cubicBezTo>
                      <a:pt x="0" y="148"/>
                      <a:pt x="15" y="140"/>
                      <a:pt x="24" y="138"/>
                    </a:cubicBezTo>
                    <a:cubicBezTo>
                      <a:pt x="64" y="125"/>
                      <a:pt x="105" y="113"/>
                      <a:pt x="149" y="100"/>
                    </a:cubicBezTo>
                    <a:cubicBezTo>
                      <a:pt x="137" y="85"/>
                      <a:pt x="126" y="72"/>
                      <a:pt x="116" y="59"/>
                    </a:cubicBezTo>
                    <a:cubicBezTo>
                      <a:pt x="107" y="45"/>
                      <a:pt x="94" y="29"/>
                      <a:pt x="108" y="14"/>
                    </a:cubicBezTo>
                    <a:cubicBezTo>
                      <a:pt x="122" y="0"/>
                      <a:pt x="140" y="7"/>
                      <a:pt x="156" y="17"/>
                    </a:cubicBezTo>
                    <a:cubicBezTo>
                      <a:pt x="181" y="32"/>
                      <a:pt x="201" y="50"/>
                      <a:pt x="187"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56"/>
              <p:cNvSpPr>
                <a:spLocks/>
              </p:cNvSpPr>
              <p:nvPr/>
            </p:nvSpPr>
            <p:spPr bwMode="auto">
              <a:xfrm>
                <a:off x="5959763" y="2678680"/>
                <a:ext cx="257658" cy="215978"/>
              </a:xfrm>
              <a:custGeom>
                <a:avLst/>
                <a:gdLst>
                  <a:gd name="T0" fmla="*/ 49 w 137"/>
                  <a:gd name="T1" fmla="*/ 5 h 114"/>
                  <a:gd name="T2" fmla="*/ 117 w 137"/>
                  <a:gd name="T3" fmla="*/ 48 h 114"/>
                  <a:gd name="T4" fmla="*/ 120 w 137"/>
                  <a:gd name="T5" fmla="*/ 99 h 114"/>
                  <a:gd name="T6" fmla="*/ 83 w 137"/>
                  <a:gd name="T7" fmla="*/ 102 h 114"/>
                  <a:gd name="T8" fmla="*/ 8 w 137"/>
                  <a:gd name="T9" fmla="*/ 14 h 114"/>
                  <a:gd name="T10" fmla="*/ 18 w 137"/>
                  <a:gd name="T11" fmla="*/ 0 h 114"/>
                  <a:gd name="T12" fmla="*/ 49 w 137"/>
                  <a:gd name="T13" fmla="*/ 5 h 114"/>
                  <a:gd name="T14" fmla="*/ 49 w 137"/>
                  <a:gd name="T15" fmla="*/ 5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7" h="114">
                    <a:moveTo>
                      <a:pt x="49" y="5"/>
                    </a:moveTo>
                    <a:cubicBezTo>
                      <a:pt x="71" y="19"/>
                      <a:pt x="95" y="32"/>
                      <a:pt x="117" y="48"/>
                    </a:cubicBezTo>
                    <a:cubicBezTo>
                      <a:pt x="137" y="63"/>
                      <a:pt x="137" y="81"/>
                      <a:pt x="120" y="99"/>
                    </a:cubicBezTo>
                    <a:cubicBezTo>
                      <a:pt x="109" y="112"/>
                      <a:pt x="95" y="114"/>
                      <a:pt x="83" y="102"/>
                    </a:cubicBezTo>
                    <a:cubicBezTo>
                      <a:pt x="57" y="74"/>
                      <a:pt x="33" y="44"/>
                      <a:pt x="8" y="14"/>
                    </a:cubicBezTo>
                    <a:cubicBezTo>
                      <a:pt x="0" y="4"/>
                      <a:pt x="9" y="0"/>
                      <a:pt x="18" y="0"/>
                    </a:cubicBezTo>
                    <a:cubicBezTo>
                      <a:pt x="29" y="1"/>
                      <a:pt x="39" y="4"/>
                      <a:pt x="49" y="5"/>
                    </a:cubicBezTo>
                    <a:cubicBezTo>
                      <a:pt x="49" y="5"/>
                      <a:pt x="49" y="5"/>
                      <a:pt x="4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57"/>
              <p:cNvSpPr>
                <a:spLocks/>
              </p:cNvSpPr>
              <p:nvPr/>
            </p:nvSpPr>
            <p:spPr bwMode="auto">
              <a:xfrm>
                <a:off x="6774416" y="3161788"/>
                <a:ext cx="178087" cy="166720"/>
              </a:xfrm>
              <a:custGeom>
                <a:avLst/>
                <a:gdLst>
                  <a:gd name="T0" fmla="*/ 95 w 95"/>
                  <a:gd name="T1" fmla="*/ 58 h 88"/>
                  <a:gd name="T2" fmla="*/ 75 w 95"/>
                  <a:gd name="T3" fmla="*/ 84 h 88"/>
                  <a:gd name="T4" fmla="*/ 44 w 95"/>
                  <a:gd name="T5" fmla="*/ 79 h 88"/>
                  <a:gd name="T6" fmla="*/ 6 w 95"/>
                  <a:gd name="T7" fmla="*/ 39 h 88"/>
                  <a:gd name="T8" fmla="*/ 3 w 95"/>
                  <a:gd name="T9" fmla="*/ 10 h 88"/>
                  <a:gd name="T10" fmla="*/ 29 w 95"/>
                  <a:gd name="T11" fmla="*/ 1 h 88"/>
                  <a:gd name="T12" fmla="*/ 95 w 95"/>
                  <a:gd name="T13" fmla="*/ 58 h 88"/>
                </a:gdLst>
                <a:ahLst/>
                <a:cxnLst>
                  <a:cxn ang="0">
                    <a:pos x="T0" y="T1"/>
                  </a:cxn>
                  <a:cxn ang="0">
                    <a:pos x="T2" y="T3"/>
                  </a:cxn>
                  <a:cxn ang="0">
                    <a:pos x="T4" y="T5"/>
                  </a:cxn>
                  <a:cxn ang="0">
                    <a:pos x="T6" y="T7"/>
                  </a:cxn>
                  <a:cxn ang="0">
                    <a:pos x="T8" y="T9"/>
                  </a:cxn>
                  <a:cxn ang="0">
                    <a:pos x="T10" y="T11"/>
                  </a:cxn>
                  <a:cxn ang="0">
                    <a:pos x="T12" y="T13"/>
                  </a:cxn>
                </a:cxnLst>
                <a:rect l="0" t="0" r="r" b="b"/>
                <a:pathLst>
                  <a:path w="95" h="88">
                    <a:moveTo>
                      <a:pt x="95" y="58"/>
                    </a:moveTo>
                    <a:cubicBezTo>
                      <a:pt x="88" y="67"/>
                      <a:pt x="84" y="80"/>
                      <a:pt x="75" y="84"/>
                    </a:cubicBezTo>
                    <a:cubicBezTo>
                      <a:pt x="67" y="88"/>
                      <a:pt x="52" y="85"/>
                      <a:pt x="44" y="79"/>
                    </a:cubicBezTo>
                    <a:cubicBezTo>
                      <a:pt x="30" y="68"/>
                      <a:pt x="16" y="54"/>
                      <a:pt x="6" y="39"/>
                    </a:cubicBezTo>
                    <a:cubicBezTo>
                      <a:pt x="1" y="32"/>
                      <a:pt x="0" y="18"/>
                      <a:pt x="3" y="10"/>
                    </a:cubicBezTo>
                    <a:cubicBezTo>
                      <a:pt x="7" y="4"/>
                      <a:pt x="20" y="0"/>
                      <a:pt x="29" y="1"/>
                    </a:cubicBezTo>
                    <a:cubicBezTo>
                      <a:pt x="64" y="2"/>
                      <a:pt x="91" y="26"/>
                      <a:pt x="9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58"/>
              <p:cNvSpPr>
                <a:spLocks/>
              </p:cNvSpPr>
              <p:nvPr/>
            </p:nvSpPr>
            <p:spPr bwMode="auto">
              <a:xfrm>
                <a:off x="5419819" y="2263775"/>
                <a:ext cx="270920" cy="145880"/>
              </a:xfrm>
              <a:custGeom>
                <a:avLst/>
                <a:gdLst>
                  <a:gd name="T0" fmla="*/ 124 w 144"/>
                  <a:gd name="T1" fmla="*/ 0 h 77"/>
                  <a:gd name="T2" fmla="*/ 144 w 144"/>
                  <a:gd name="T3" fmla="*/ 21 h 77"/>
                  <a:gd name="T4" fmla="*/ 127 w 144"/>
                  <a:gd name="T5" fmla="*/ 36 h 77"/>
                  <a:gd name="T6" fmla="*/ 53 w 144"/>
                  <a:gd name="T7" fmla="*/ 71 h 77"/>
                  <a:gd name="T8" fmla="*/ 19 w 144"/>
                  <a:gd name="T9" fmla="*/ 76 h 77"/>
                  <a:gd name="T10" fmla="*/ 2 w 144"/>
                  <a:gd name="T11" fmla="*/ 59 h 77"/>
                  <a:gd name="T12" fmla="*/ 9 w 144"/>
                  <a:gd name="T13" fmla="*/ 41 h 77"/>
                  <a:gd name="T14" fmla="*/ 124 w 144"/>
                  <a:gd name="T15" fmla="*/ 0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77">
                    <a:moveTo>
                      <a:pt x="124" y="0"/>
                    </a:moveTo>
                    <a:cubicBezTo>
                      <a:pt x="130" y="7"/>
                      <a:pt x="137" y="14"/>
                      <a:pt x="144" y="21"/>
                    </a:cubicBezTo>
                    <a:cubicBezTo>
                      <a:pt x="138" y="26"/>
                      <a:pt x="133" y="33"/>
                      <a:pt x="127" y="36"/>
                    </a:cubicBezTo>
                    <a:cubicBezTo>
                      <a:pt x="103" y="49"/>
                      <a:pt x="78" y="61"/>
                      <a:pt x="53" y="71"/>
                    </a:cubicBezTo>
                    <a:cubicBezTo>
                      <a:pt x="42" y="75"/>
                      <a:pt x="30" y="77"/>
                      <a:pt x="19" y="76"/>
                    </a:cubicBezTo>
                    <a:cubicBezTo>
                      <a:pt x="12" y="75"/>
                      <a:pt x="5" y="66"/>
                      <a:pt x="2" y="59"/>
                    </a:cubicBezTo>
                    <a:cubicBezTo>
                      <a:pt x="0" y="54"/>
                      <a:pt x="5" y="42"/>
                      <a:pt x="9" y="41"/>
                    </a:cubicBezTo>
                    <a:cubicBezTo>
                      <a:pt x="46" y="27"/>
                      <a:pt x="83" y="14"/>
                      <a:pt x="1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59"/>
              <p:cNvSpPr>
                <a:spLocks/>
              </p:cNvSpPr>
              <p:nvPr/>
            </p:nvSpPr>
            <p:spPr bwMode="auto">
              <a:xfrm>
                <a:off x="5478550" y="2146314"/>
                <a:ext cx="206506" cy="130724"/>
              </a:xfrm>
              <a:custGeom>
                <a:avLst/>
                <a:gdLst>
                  <a:gd name="T0" fmla="*/ 17 w 110"/>
                  <a:gd name="T1" fmla="*/ 69 h 69"/>
                  <a:gd name="T2" fmla="*/ 1 w 110"/>
                  <a:gd name="T3" fmla="*/ 51 h 69"/>
                  <a:gd name="T4" fmla="*/ 12 w 110"/>
                  <a:gd name="T5" fmla="*/ 29 h 69"/>
                  <a:gd name="T6" fmla="*/ 73 w 110"/>
                  <a:gd name="T7" fmla="*/ 5 h 69"/>
                  <a:gd name="T8" fmla="*/ 104 w 110"/>
                  <a:gd name="T9" fmla="*/ 20 h 69"/>
                  <a:gd name="T10" fmla="*/ 88 w 110"/>
                  <a:gd name="T11" fmla="*/ 42 h 69"/>
                  <a:gd name="T12" fmla="*/ 17 w 110"/>
                  <a:gd name="T13" fmla="*/ 69 h 69"/>
                </a:gdLst>
                <a:ahLst/>
                <a:cxnLst>
                  <a:cxn ang="0">
                    <a:pos x="T0" y="T1"/>
                  </a:cxn>
                  <a:cxn ang="0">
                    <a:pos x="T2" y="T3"/>
                  </a:cxn>
                  <a:cxn ang="0">
                    <a:pos x="T4" y="T5"/>
                  </a:cxn>
                  <a:cxn ang="0">
                    <a:pos x="T6" y="T7"/>
                  </a:cxn>
                  <a:cxn ang="0">
                    <a:pos x="T8" y="T9"/>
                  </a:cxn>
                  <a:cxn ang="0">
                    <a:pos x="T10" y="T11"/>
                  </a:cxn>
                  <a:cxn ang="0">
                    <a:pos x="T12" y="T13"/>
                  </a:cxn>
                </a:cxnLst>
                <a:rect l="0" t="0" r="r" b="b"/>
                <a:pathLst>
                  <a:path w="110" h="69">
                    <a:moveTo>
                      <a:pt x="17" y="69"/>
                    </a:moveTo>
                    <a:cubicBezTo>
                      <a:pt x="12" y="63"/>
                      <a:pt x="2" y="57"/>
                      <a:pt x="1" y="51"/>
                    </a:cubicBezTo>
                    <a:cubicBezTo>
                      <a:pt x="0" y="44"/>
                      <a:pt x="6" y="32"/>
                      <a:pt x="12" y="29"/>
                    </a:cubicBezTo>
                    <a:cubicBezTo>
                      <a:pt x="32" y="19"/>
                      <a:pt x="53" y="13"/>
                      <a:pt x="73" y="5"/>
                    </a:cubicBezTo>
                    <a:cubicBezTo>
                      <a:pt x="88" y="0"/>
                      <a:pt x="99" y="7"/>
                      <a:pt x="104" y="20"/>
                    </a:cubicBezTo>
                    <a:cubicBezTo>
                      <a:pt x="110" y="34"/>
                      <a:pt x="97" y="38"/>
                      <a:pt x="88" y="42"/>
                    </a:cubicBezTo>
                    <a:cubicBezTo>
                      <a:pt x="66" y="51"/>
                      <a:pt x="43" y="59"/>
                      <a:pt x="17"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37" name="组合 136"/>
            <p:cNvGrpSpPr/>
            <p:nvPr/>
          </p:nvGrpSpPr>
          <p:grpSpPr>
            <a:xfrm>
              <a:off x="341200" y="188913"/>
              <a:ext cx="2230827" cy="503237"/>
              <a:chOff x="331788" y="2035175"/>
              <a:chExt cx="11231562" cy="2533651"/>
            </a:xfrm>
          </p:grpSpPr>
          <p:sp>
            <p:nvSpPr>
              <p:cNvPr id="138" name="Freeform 5"/>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6"/>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7"/>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8"/>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9"/>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0"/>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2"/>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3"/>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5"/>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Rectangle 16"/>
              <p:cNvSpPr>
                <a:spLocks noChangeArrowheads="1"/>
              </p:cNvSpPr>
              <p:nvPr/>
            </p:nvSpPr>
            <p:spPr bwMode="auto">
              <a:xfrm>
                <a:off x="6751638" y="4116388"/>
                <a:ext cx="6985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7"/>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8"/>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9"/>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20"/>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21"/>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22"/>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23"/>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24"/>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25"/>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26"/>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Rectangle 27"/>
              <p:cNvSpPr>
                <a:spLocks noChangeArrowheads="1"/>
              </p:cNvSpPr>
              <p:nvPr/>
            </p:nvSpPr>
            <p:spPr bwMode="auto">
              <a:xfrm>
                <a:off x="9848850" y="4116388"/>
                <a:ext cx="7620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8"/>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29"/>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30"/>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31"/>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Rectangle 32"/>
              <p:cNvSpPr>
                <a:spLocks noChangeArrowheads="1"/>
              </p:cNvSpPr>
              <p:nvPr/>
            </p:nvSpPr>
            <p:spPr bwMode="auto">
              <a:xfrm>
                <a:off x="10968038" y="4116388"/>
                <a:ext cx="68262"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33"/>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34"/>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35"/>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36"/>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37"/>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38"/>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39"/>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0"/>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1"/>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2"/>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3"/>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4"/>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5"/>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7"/>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8"/>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9"/>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50"/>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51"/>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52"/>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53"/>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54"/>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55"/>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56"/>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57"/>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58"/>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59"/>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60"/>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61"/>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62"/>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63"/>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64"/>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65"/>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66"/>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67"/>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68"/>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69"/>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70"/>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71"/>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72"/>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73"/>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74"/>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75"/>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76"/>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77"/>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78"/>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79"/>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80"/>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81"/>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121" name="图片 120">
            <a:extLst>
              <a:ext uri="{FF2B5EF4-FFF2-40B4-BE49-F238E27FC236}">
                <a16:creationId xmlns:a16="http://schemas.microsoft.com/office/drawing/2014/main" id="{DC556C50-8125-4E87-9620-18988906180E}"/>
              </a:ext>
            </a:extLst>
          </p:cNvPr>
          <p:cNvPicPr>
            <a:picLocks noChangeAspect="1"/>
          </p:cNvPicPr>
          <p:nvPr/>
        </p:nvPicPr>
        <p:blipFill>
          <a:blip r:embed="rId3" cstate="print">
            <a:clrChange>
              <a:clrFrom>
                <a:srgbClr val="FFFFFF"/>
              </a:clrFrom>
              <a:clrTo>
                <a:srgbClr val="FFFFFF">
                  <a:alpha val="0"/>
                </a:srgbClr>
              </a:clrTo>
            </a:clrChange>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8770209" y="5805505"/>
            <a:ext cx="3421791" cy="1052495"/>
          </a:xfrm>
          <a:prstGeom prst="rect">
            <a:avLst/>
          </a:prstGeom>
        </p:spPr>
      </p:pic>
      <p:sp>
        <p:nvSpPr>
          <p:cNvPr id="29" name="日期占位符 28">
            <a:extLst>
              <a:ext uri="{FF2B5EF4-FFF2-40B4-BE49-F238E27FC236}">
                <a16:creationId xmlns:a16="http://schemas.microsoft.com/office/drawing/2014/main" id="{85323070-A071-49A8-9D41-1DAD09604066}"/>
              </a:ext>
            </a:extLst>
          </p:cNvPr>
          <p:cNvSpPr>
            <a:spLocks noGrp="1"/>
          </p:cNvSpPr>
          <p:nvPr>
            <p:ph type="dt" sz="half" idx="10"/>
          </p:nvPr>
        </p:nvSpPr>
        <p:spPr/>
        <p:txBody>
          <a:bodyPr/>
          <a:lstStyle/>
          <a:p>
            <a:fld id="{5AE345C1-2516-47EE-AC09-1B72B53C4DA1}" type="datetime1">
              <a:rPr lang="zh-CN" altLang="en-US" smtClean="0"/>
              <a:t>2022/9/15</a:t>
            </a:fld>
            <a:endParaRPr lang="zh-CN" altLang="en-US"/>
          </a:p>
        </p:txBody>
      </p:sp>
      <p:sp>
        <p:nvSpPr>
          <p:cNvPr id="30" name="灯片编号占位符 29">
            <a:extLst>
              <a:ext uri="{FF2B5EF4-FFF2-40B4-BE49-F238E27FC236}">
                <a16:creationId xmlns:a16="http://schemas.microsoft.com/office/drawing/2014/main" id="{FAACD7B1-4600-43E1-B0BD-C5614B7C823E}"/>
              </a:ext>
            </a:extLst>
          </p:cNvPr>
          <p:cNvSpPr>
            <a:spLocks noGrp="1"/>
          </p:cNvSpPr>
          <p:nvPr>
            <p:ph type="sldNum" sz="quarter" idx="12"/>
          </p:nvPr>
        </p:nvSpPr>
        <p:spPr/>
        <p:txBody>
          <a:bodyPr/>
          <a:lstStyle/>
          <a:p>
            <a:fld id="{42869E5F-75D2-4094-94EE-8F91CC9A6EB9}" type="slidenum">
              <a:rPr lang="zh-CN" altLang="en-US" smtClean="0"/>
              <a:t>8</a:t>
            </a:fld>
            <a:endParaRPr lang="zh-CN" altLang="en-US"/>
          </a:p>
        </p:txBody>
      </p:sp>
      <p:sp>
        <p:nvSpPr>
          <p:cNvPr id="3" name="矩形 2">
            <a:extLst>
              <a:ext uri="{FF2B5EF4-FFF2-40B4-BE49-F238E27FC236}">
                <a16:creationId xmlns:a16="http://schemas.microsoft.com/office/drawing/2014/main" id="{5E2F3F9E-B0E8-4F9C-A1ED-AA478747C7E1}"/>
              </a:ext>
            </a:extLst>
          </p:cNvPr>
          <p:cNvSpPr/>
          <p:nvPr/>
        </p:nvSpPr>
        <p:spPr>
          <a:xfrm>
            <a:off x="6954297" y="93419"/>
            <a:ext cx="3666800" cy="492443"/>
          </a:xfrm>
          <a:prstGeom prst="rect">
            <a:avLst/>
          </a:prstGeom>
        </p:spPr>
        <p:txBody>
          <a:bodyPr wrap="square">
            <a:spAutoFit/>
          </a:bodyPr>
          <a:lstStyle/>
          <a:p>
            <a:pPr>
              <a:lnSpc>
                <a:spcPct val="130000"/>
              </a:lnSpc>
            </a:pPr>
            <a:r>
              <a:rPr lang="zh-CN" altLang="zh-CN" sz="2000" dirty="0">
                <a:latin typeface="仿宋" panose="02010609060101010101" pitchFamily="49" charset="-122"/>
                <a:ea typeface="仿宋" panose="02010609060101010101" pitchFamily="49" charset="-122"/>
              </a:rPr>
              <a:t>“线上</a:t>
            </a:r>
            <a:r>
              <a:rPr lang="en-US" altLang="zh-CN" sz="2000" dirty="0">
                <a:latin typeface="仿宋" panose="02010609060101010101" pitchFamily="49" charset="-122"/>
                <a:ea typeface="仿宋" panose="02010609060101010101" pitchFamily="49" charset="-122"/>
              </a:rPr>
              <a:t>+</a:t>
            </a:r>
            <a:r>
              <a:rPr lang="zh-CN" altLang="zh-CN" sz="2000" dirty="0">
                <a:latin typeface="仿宋" panose="02010609060101010101" pitchFamily="49" charset="-122"/>
                <a:ea typeface="仿宋" panose="02010609060101010101" pitchFamily="49" charset="-122"/>
              </a:rPr>
              <a:t>线下”混合式实验教学</a:t>
            </a:r>
            <a:endParaRPr lang="zh-CN" altLang="en-US" sz="2000" dirty="0">
              <a:latin typeface="仿宋" panose="02010609060101010101" pitchFamily="49" charset="-122"/>
              <a:ea typeface="仿宋" panose="02010609060101010101" pitchFamily="49" charset="-122"/>
            </a:endParaRPr>
          </a:p>
        </p:txBody>
      </p:sp>
      <p:sp>
        <p:nvSpPr>
          <p:cNvPr id="22" name="矩形 21"/>
          <p:cNvSpPr/>
          <p:nvPr/>
        </p:nvSpPr>
        <p:spPr>
          <a:xfrm>
            <a:off x="757626" y="1083536"/>
            <a:ext cx="3536591" cy="523220"/>
          </a:xfrm>
          <a:prstGeom prst="rect">
            <a:avLst/>
          </a:prstGeom>
        </p:spPr>
        <p:txBody>
          <a:bodyPr wrap="square">
            <a:spAutoFit/>
          </a:bodyPr>
          <a:lstStyle/>
          <a:p>
            <a:r>
              <a:rPr lang="zh-CN" altLang="en-US" sz="2800" b="1" dirty="0">
                <a:solidFill>
                  <a:srgbClr val="007D36"/>
                </a:solidFill>
                <a:latin typeface="微软雅黑" panose="020B0503020204020204" pitchFamily="34" charset="-122"/>
                <a:ea typeface="微软雅黑" panose="020B0503020204020204" pitchFamily="34" charset="-122"/>
              </a:rPr>
              <a:t>二、进程控制与通信</a:t>
            </a:r>
          </a:p>
        </p:txBody>
      </p:sp>
      <p:sp>
        <p:nvSpPr>
          <p:cNvPr id="26" name="矩形 25"/>
          <p:cNvSpPr/>
          <p:nvPr/>
        </p:nvSpPr>
        <p:spPr>
          <a:xfrm>
            <a:off x="7933558" y="1402741"/>
            <a:ext cx="3704489" cy="4468018"/>
          </a:xfrm>
          <a:prstGeom prst="rect">
            <a:avLst/>
          </a:prstGeom>
        </p:spPr>
        <p:txBody>
          <a:bodyPr wrap="square">
            <a:spAutoFit/>
          </a:bodyPr>
          <a:lstStyle/>
          <a:p>
            <a:pPr>
              <a:lnSpc>
                <a:spcPct val="150000"/>
              </a:lnSpc>
            </a:pPr>
            <a:r>
              <a:rPr lang="en-US" altLang="zh-CN" sz="2400" dirty="0"/>
              <a:t>1.</a:t>
            </a:r>
            <a:r>
              <a:rPr lang="zh-CN" altLang="en-US" sz="2400" dirty="0"/>
              <a:t>进程控制</a:t>
            </a:r>
            <a:br>
              <a:rPr lang="zh-CN" altLang="en-US" sz="2400" dirty="0"/>
            </a:br>
            <a:r>
              <a:rPr lang="zh-CN" altLang="en-US" sz="2400" dirty="0"/>
              <a:t>  掌握进程创建、等待和结束等系统调用；进程树</a:t>
            </a:r>
            <a:br>
              <a:rPr lang="zh-CN" altLang="en-US" sz="2400" dirty="0"/>
            </a:br>
            <a:r>
              <a:rPr lang="en-US" altLang="zh-CN" sz="2400" dirty="0"/>
              <a:t>2.</a:t>
            </a:r>
            <a:r>
              <a:rPr lang="zh-CN" altLang="en-US" sz="2400" dirty="0"/>
              <a:t>进程间通信</a:t>
            </a:r>
            <a:br>
              <a:rPr lang="zh-CN" altLang="en-US" sz="2400" dirty="0"/>
            </a:br>
            <a:r>
              <a:rPr lang="zh-CN" altLang="en-US" sz="2400" dirty="0"/>
              <a:t> </a:t>
            </a:r>
            <a:r>
              <a:rPr lang="en-US" altLang="zh-CN" sz="2400" dirty="0"/>
              <a:t>2.1 </a:t>
            </a:r>
            <a:r>
              <a:rPr lang="zh-CN" altLang="en-US" sz="2400" dirty="0"/>
              <a:t>信号机制</a:t>
            </a:r>
            <a:r>
              <a:rPr lang="en-US" altLang="zh-CN" sz="2400" dirty="0"/>
              <a:t>(</a:t>
            </a:r>
            <a:r>
              <a:rPr lang="zh-CN" altLang="en-US" sz="2400" dirty="0"/>
              <a:t>软中断</a:t>
            </a:r>
            <a:r>
              <a:rPr lang="en-US" altLang="zh-CN" sz="2400" dirty="0"/>
              <a:t>)</a:t>
            </a:r>
            <a:br>
              <a:rPr lang="zh-CN" altLang="en-US" sz="2400" dirty="0"/>
            </a:br>
            <a:r>
              <a:rPr lang="zh-CN" altLang="en-US" sz="2400" dirty="0"/>
              <a:t> </a:t>
            </a:r>
            <a:r>
              <a:rPr lang="en-US" altLang="zh-CN" sz="2400" dirty="0"/>
              <a:t>2.2 </a:t>
            </a:r>
            <a:r>
              <a:rPr lang="zh-CN" altLang="en-US" sz="2400" dirty="0"/>
              <a:t>管道通信</a:t>
            </a:r>
            <a:br>
              <a:rPr lang="zh-CN" altLang="en-US" sz="2400" dirty="0"/>
            </a:br>
            <a:r>
              <a:rPr lang="zh-CN" altLang="en-US" sz="2400" dirty="0"/>
              <a:t> </a:t>
            </a:r>
            <a:r>
              <a:rPr lang="en-US" altLang="zh-CN" sz="2400" dirty="0"/>
              <a:t>2.3 </a:t>
            </a:r>
            <a:r>
              <a:rPr lang="zh-CN" altLang="en-US" sz="2400" dirty="0"/>
              <a:t>消息机制</a:t>
            </a:r>
            <a:br>
              <a:rPr lang="zh-CN" altLang="en-US" sz="2400" dirty="0"/>
            </a:br>
            <a:r>
              <a:rPr lang="zh-CN" altLang="en-US" sz="2400" dirty="0"/>
              <a:t> </a:t>
            </a:r>
            <a:r>
              <a:rPr lang="en-US" altLang="zh-CN" sz="2400" dirty="0"/>
              <a:t>2.4 </a:t>
            </a:r>
            <a:r>
              <a:rPr lang="zh-CN" altLang="en-US" sz="2400" dirty="0"/>
              <a:t>共享存储区机制</a:t>
            </a:r>
          </a:p>
        </p:txBody>
      </p:sp>
      <p:pic>
        <p:nvPicPr>
          <p:cNvPr id="2050"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26953" y="2027166"/>
            <a:ext cx="7182860" cy="40403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605518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34062167-41F8-4CEE-B7B0-17464345150C}"/>
              </a:ext>
            </a:extLst>
          </p:cNvPr>
          <p:cNvGrpSpPr/>
          <p:nvPr/>
        </p:nvGrpSpPr>
        <p:grpSpPr>
          <a:xfrm>
            <a:off x="506008" y="139145"/>
            <a:ext cx="3497987" cy="503237"/>
            <a:chOff x="341200" y="188913"/>
            <a:chExt cx="3497987" cy="503237"/>
          </a:xfrm>
        </p:grpSpPr>
        <p:grpSp>
          <p:nvGrpSpPr>
            <p:cNvPr id="4" name="组合 3"/>
            <p:cNvGrpSpPr/>
            <p:nvPr/>
          </p:nvGrpSpPr>
          <p:grpSpPr>
            <a:xfrm>
              <a:off x="2796213" y="240001"/>
              <a:ext cx="1042974" cy="437644"/>
              <a:chOff x="3998913" y="1803401"/>
              <a:chExt cx="5001589" cy="2241243"/>
            </a:xfrm>
            <a:solidFill>
              <a:srgbClr val="007D36"/>
            </a:solidFill>
          </p:grpSpPr>
          <p:sp>
            <p:nvSpPr>
              <p:cNvPr id="5" name="Freeform 143"/>
              <p:cNvSpPr>
                <a:spLocks/>
              </p:cNvSpPr>
              <p:nvPr/>
            </p:nvSpPr>
            <p:spPr bwMode="auto">
              <a:xfrm>
                <a:off x="7926297" y="3116319"/>
                <a:ext cx="1074205" cy="736977"/>
              </a:xfrm>
              <a:custGeom>
                <a:avLst/>
                <a:gdLst>
                  <a:gd name="T0" fmla="*/ 569 w 569"/>
                  <a:gd name="T1" fmla="*/ 312 h 389"/>
                  <a:gd name="T2" fmla="*/ 546 w 569"/>
                  <a:gd name="T3" fmla="*/ 318 h 389"/>
                  <a:gd name="T4" fmla="*/ 506 w 569"/>
                  <a:gd name="T5" fmla="*/ 349 h 389"/>
                  <a:gd name="T6" fmla="*/ 439 w 569"/>
                  <a:gd name="T7" fmla="*/ 381 h 389"/>
                  <a:gd name="T8" fmla="*/ 319 w 569"/>
                  <a:gd name="T9" fmla="*/ 320 h 389"/>
                  <a:gd name="T10" fmla="*/ 263 w 569"/>
                  <a:gd name="T11" fmla="*/ 272 h 389"/>
                  <a:gd name="T12" fmla="*/ 208 w 569"/>
                  <a:gd name="T13" fmla="*/ 224 h 389"/>
                  <a:gd name="T14" fmla="*/ 7 w 569"/>
                  <a:gd name="T15" fmla="*/ 381 h 389"/>
                  <a:gd name="T16" fmla="*/ 0 w 569"/>
                  <a:gd name="T17" fmla="*/ 373 h 389"/>
                  <a:gd name="T18" fmla="*/ 16 w 569"/>
                  <a:gd name="T19" fmla="*/ 354 h 389"/>
                  <a:gd name="T20" fmla="*/ 220 w 569"/>
                  <a:gd name="T21" fmla="*/ 81 h 389"/>
                  <a:gd name="T22" fmla="*/ 241 w 569"/>
                  <a:gd name="T23" fmla="*/ 20 h 389"/>
                  <a:gd name="T24" fmla="*/ 264 w 569"/>
                  <a:gd name="T25" fmla="*/ 5 h 389"/>
                  <a:gd name="T26" fmla="*/ 304 w 569"/>
                  <a:gd name="T27" fmla="*/ 24 h 389"/>
                  <a:gd name="T28" fmla="*/ 315 w 569"/>
                  <a:gd name="T29" fmla="*/ 90 h 389"/>
                  <a:gd name="T30" fmla="*/ 253 w 569"/>
                  <a:gd name="T31" fmla="*/ 163 h 389"/>
                  <a:gd name="T32" fmla="*/ 308 w 569"/>
                  <a:gd name="T33" fmla="*/ 204 h 389"/>
                  <a:gd name="T34" fmla="*/ 524 w 569"/>
                  <a:gd name="T35" fmla="*/ 289 h 389"/>
                  <a:gd name="T36" fmla="*/ 569 w 569"/>
                  <a:gd name="T37" fmla="*/ 304 h 389"/>
                  <a:gd name="T38" fmla="*/ 569 w 569"/>
                  <a:gd name="T39" fmla="*/ 312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9" h="389">
                    <a:moveTo>
                      <a:pt x="569" y="312"/>
                    </a:moveTo>
                    <a:cubicBezTo>
                      <a:pt x="561" y="314"/>
                      <a:pt x="554" y="317"/>
                      <a:pt x="546" y="318"/>
                    </a:cubicBezTo>
                    <a:cubicBezTo>
                      <a:pt x="526" y="320"/>
                      <a:pt x="514" y="331"/>
                      <a:pt x="506" y="349"/>
                    </a:cubicBezTo>
                    <a:cubicBezTo>
                      <a:pt x="492" y="379"/>
                      <a:pt x="472" y="389"/>
                      <a:pt x="439" y="381"/>
                    </a:cubicBezTo>
                    <a:cubicBezTo>
                      <a:pt x="394" y="371"/>
                      <a:pt x="355" y="348"/>
                      <a:pt x="319" y="320"/>
                    </a:cubicBezTo>
                    <a:cubicBezTo>
                      <a:pt x="300" y="305"/>
                      <a:pt x="282" y="288"/>
                      <a:pt x="263" y="272"/>
                    </a:cubicBezTo>
                    <a:cubicBezTo>
                      <a:pt x="245" y="256"/>
                      <a:pt x="227" y="241"/>
                      <a:pt x="208" y="224"/>
                    </a:cubicBezTo>
                    <a:cubicBezTo>
                      <a:pt x="157" y="292"/>
                      <a:pt x="87" y="344"/>
                      <a:pt x="7" y="381"/>
                    </a:cubicBezTo>
                    <a:cubicBezTo>
                      <a:pt x="4" y="378"/>
                      <a:pt x="2" y="376"/>
                      <a:pt x="0" y="373"/>
                    </a:cubicBezTo>
                    <a:cubicBezTo>
                      <a:pt x="5" y="366"/>
                      <a:pt x="10" y="360"/>
                      <a:pt x="16" y="354"/>
                    </a:cubicBezTo>
                    <a:cubicBezTo>
                      <a:pt x="93" y="269"/>
                      <a:pt x="161" y="178"/>
                      <a:pt x="220" y="81"/>
                    </a:cubicBezTo>
                    <a:cubicBezTo>
                      <a:pt x="231" y="63"/>
                      <a:pt x="237" y="40"/>
                      <a:pt x="241" y="20"/>
                    </a:cubicBezTo>
                    <a:cubicBezTo>
                      <a:pt x="245" y="4"/>
                      <a:pt x="251" y="0"/>
                      <a:pt x="264" y="5"/>
                    </a:cubicBezTo>
                    <a:cubicBezTo>
                      <a:pt x="278" y="10"/>
                      <a:pt x="291" y="17"/>
                      <a:pt x="304" y="24"/>
                    </a:cubicBezTo>
                    <a:cubicBezTo>
                      <a:pt x="330" y="40"/>
                      <a:pt x="334" y="67"/>
                      <a:pt x="315" y="90"/>
                    </a:cubicBezTo>
                    <a:cubicBezTo>
                      <a:pt x="295" y="114"/>
                      <a:pt x="275" y="137"/>
                      <a:pt x="253" y="163"/>
                    </a:cubicBezTo>
                    <a:cubicBezTo>
                      <a:pt x="272" y="178"/>
                      <a:pt x="290" y="192"/>
                      <a:pt x="308" y="204"/>
                    </a:cubicBezTo>
                    <a:cubicBezTo>
                      <a:pt x="374" y="249"/>
                      <a:pt x="447" y="274"/>
                      <a:pt x="524" y="289"/>
                    </a:cubicBezTo>
                    <a:cubicBezTo>
                      <a:pt x="540" y="291"/>
                      <a:pt x="554" y="299"/>
                      <a:pt x="569" y="304"/>
                    </a:cubicBezTo>
                    <a:cubicBezTo>
                      <a:pt x="569" y="307"/>
                      <a:pt x="569" y="309"/>
                      <a:pt x="569" y="3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144"/>
              <p:cNvSpPr>
                <a:spLocks/>
              </p:cNvSpPr>
              <p:nvPr/>
            </p:nvSpPr>
            <p:spPr bwMode="auto">
              <a:xfrm>
                <a:off x="5813883" y="1803401"/>
                <a:ext cx="325861" cy="367541"/>
              </a:xfrm>
              <a:custGeom>
                <a:avLst/>
                <a:gdLst>
                  <a:gd name="T0" fmla="*/ 79 w 172"/>
                  <a:gd name="T1" fmla="*/ 0 h 194"/>
                  <a:gd name="T2" fmla="*/ 119 w 172"/>
                  <a:gd name="T3" fmla="*/ 56 h 194"/>
                  <a:gd name="T4" fmla="*/ 158 w 172"/>
                  <a:gd name="T5" fmla="*/ 64 h 194"/>
                  <a:gd name="T6" fmla="*/ 172 w 172"/>
                  <a:gd name="T7" fmla="*/ 84 h 194"/>
                  <a:gd name="T8" fmla="*/ 155 w 172"/>
                  <a:gd name="T9" fmla="*/ 104 h 194"/>
                  <a:gd name="T10" fmla="*/ 136 w 172"/>
                  <a:gd name="T11" fmla="*/ 108 h 194"/>
                  <a:gd name="T12" fmla="*/ 115 w 172"/>
                  <a:gd name="T13" fmla="*/ 133 h 194"/>
                  <a:gd name="T14" fmla="*/ 141 w 172"/>
                  <a:gd name="T15" fmla="*/ 141 h 194"/>
                  <a:gd name="T16" fmla="*/ 151 w 172"/>
                  <a:gd name="T17" fmla="*/ 158 h 194"/>
                  <a:gd name="T18" fmla="*/ 138 w 172"/>
                  <a:gd name="T19" fmla="*/ 168 h 194"/>
                  <a:gd name="T20" fmla="*/ 39 w 172"/>
                  <a:gd name="T21" fmla="*/ 189 h 194"/>
                  <a:gd name="T22" fmla="*/ 7 w 172"/>
                  <a:gd name="T23" fmla="*/ 178 h 194"/>
                  <a:gd name="T24" fmla="*/ 27 w 172"/>
                  <a:gd name="T25" fmla="*/ 151 h 194"/>
                  <a:gd name="T26" fmla="*/ 52 w 172"/>
                  <a:gd name="T27" fmla="*/ 121 h 194"/>
                  <a:gd name="T28" fmla="*/ 23 w 172"/>
                  <a:gd name="T29" fmla="*/ 124 h 194"/>
                  <a:gd name="T30" fmla="*/ 1 w 172"/>
                  <a:gd name="T31" fmla="*/ 105 h 194"/>
                  <a:gd name="T32" fmla="*/ 16 w 172"/>
                  <a:gd name="T33" fmla="*/ 85 h 194"/>
                  <a:gd name="T34" fmla="*/ 51 w 172"/>
                  <a:gd name="T35" fmla="*/ 24 h 194"/>
                  <a:gd name="T36" fmla="*/ 55 w 172"/>
                  <a:gd name="T37" fmla="*/ 0 h 194"/>
                  <a:gd name="T38" fmla="*/ 79 w 172"/>
                  <a:gd name="T3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2" h="194">
                    <a:moveTo>
                      <a:pt x="79" y="0"/>
                    </a:moveTo>
                    <a:cubicBezTo>
                      <a:pt x="101" y="13"/>
                      <a:pt x="125" y="24"/>
                      <a:pt x="119" y="56"/>
                    </a:cubicBezTo>
                    <a:cubicBezTo>
                      <a:pt x="133" y="58"/>
                      <a:pt x="146" y="59"/>
                      <a:pt x="158" y="64"/>
                    </a:cubicBezTo>
                    <a:cubicBezTo>
                      <a:pt x="164" y="67"/>
                      <a:pt x="172" y="78"/>
                      <a:pt x="172" y="84"/>
                    </a:cubicBezTo>
                    <a:cubicBezTo>
                      <a:pt x="171" y="91"/>
                      <a:pt x="162" y="99"/>
                      <a:pt x="155" y="104"/>
                    </a:cubicBezTo>
                    <a:cubicBezTo>
                      <a:pt x="150" y="108"/>
                      <a:pt x="142" y="108"/>
                      <a:pt x="136" y="108"/>
                    </a:cubicBezTo>
                    <a:cubicBezTo>
                      <a:pt x="117" y="107"/>
                      <a:pt x="110" y="115"/>
                      <a:pt x="115" y="133"/>
                    </a:cubicBezTo>
                    <a:cubicBezTo>
                      <a:pt x="124" y="136"/>
                      <a:pt x="133" y="136"/>
                      <a:pt x="141" y="141"/>
                    </a:cubicBezTo>
                    <a:cubicBezTo>
                      <a:pt x="146" y="143"/>
                      <a:pt x="150" y="152"/>
                      <a:pt x="151" y="158"/>
                    </a:cubicBezTo>
                    <a:cubicBezTo>
                      <a:pt x="151" y="161"/>
                      <a:pt x="143" y="166"/>
                      <a:pt x="138" y="168"/>
                    </a:cubicBezTo>
                    <a:cubicBezTo>
                      <a:pt x="105" y="175"/>
                      <a:pt x="72" y="182"/>
                      <a:pt x="39" y="189"/>
                    </a:cubicBezTo>
                    <a:cubicBezTo>
                      <a:pt x="26" y="192"/>
                      <a:pt x="12" y="194"/>
                      <a:pt x="7" y="178"/>
                    </a:cubicBezTo>
                    <a:cubicBezTo>
                      <a:pt x="3" y="162"/>
                      <a:pt x="15" y="156"/>
                      <a:pt x="27" y="151"/>
                    </a:cubicBezTo>
                    <a:cubicBezTo>
                      <a:pt x="56" y="140"/>
                      <a:pt x="55" y="139"/>
                      <a:pt x="52" y="121"/>
                    </a:cubicBezTo>
                    <a:cubicBezTo>
                      <a:pt x="42" y="122"/>
                      <a:pt x="31" y="126"/>
                      <a:pt x="23" y="124"/>
                    </a:cubicBezTo>
                    <a:cubicBezTo>
                      <a:pt x="14" y="121"/>
                      <a:pt x="4" y="113"/>
                      <a:pt x="1" y="105"/>
                    </a:cubicBezTo>
                    <a:cubicBezTo>
                      <a:pt x="0" y="100"/>
                      <a:pt x="9" y="88"/>
                      <a:pt x="16" y="85"/>
                    </a:cubicBezTo>
                    <a:cubicBezTo>
                      <a:pt x="57" y="67"/>
                      <a:pt x="56" y="68"/>
                      <a:pt x="51" y="24"/>
                    </a:cubicBezTo>
                    <a:cubicBezTo>
                      <a:pt x="50" y="16"/>
                      <a:pt x="54" y="8"/>
                      <a:pt x="55" y="0"/>
                    </a:cubicBezTo>
                    <a:cubicBezTo>
                      <a:pt x="63" y="0"/>
                      <a:pt x="71" y="0"/>
                      <a:pt x="7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145"/>
              <p:cNvSpPr>
                <a:spLocks noEditPoints="1"/>
              </p:cNvSpPr>
              <p:nvPr/>
            </p:nvSpPr>
            <p:spPr bwMode="auto">
              <a:xfrm>
                <a:off x="6645587" y="2983701"/>
                <a:ext cx="1026841" cy="1060943"/>
              </a:xfrm>
              <a:custGeom>
                <a:avLst/>
                <a:gdLst>
                  <a:gd name="T0" fmla="*/ 27 w 544"/>
                  <a:gd name="T1" fmla="*/ 348 h 560"/>
                  <a:gd name="T2" fmla="*/ 85 w 544"/>
                  <a:gd name="T3" fmla="*/ 264 h 560"/>
                  <a:gd name="T4" fmla="*/ 118 w 544"/>
                  <a:gd name="T5" fmla="*/ 304 h 560"/>
                  <a:gd name="T6" fmla="*/ 130 w 544"/>
                  <a:gd name="T7" fmla="*/ 438 h 560"/>
                  <a:gd name="T8" fmla="*/ 258 w 544"/>
                  <a:gd name="T9" fmla="*/ 419 h 560"/>
                  <a:gd name="T10" fmla="*/ 185 w 544"/>
                  <a:gd name="T11" fmla="*/ 426 h 560"/>
                  <a:gd name="T12" fmla="*/ 186 w 544"/>
                  <a:gd name="T13" fmla="*/ 394 h 560"/>
                  <a:gd name="T14" fmla="*/ 258 w 544"/>
                  <a:gd name="T15" fmla="*/ 365 h 560"/>
                  <a:gd name="T16" fmla="*/ 208 w 544"/>
                  <a:gd name="T17" fmla="*/ 360 h 560"/>
                  <a:gd name="T18" fmla="*/ 205 w 544"/>
                  <a:gd name="T19" fmla="*/ 334 h 560"/>
                  <a:gd name="T20" fmla="*/ 260 w 544"/>
                  <a:gd name="T21" fmla="*/ 307 h 560"/>
                  <a:gd name="T22" fmla="*/ 234 w 544"/>
                  <a:gd name="T23" fmla="*/ 307 h 560"/>
                  <a:gd name="T24" fmla="*/ 190 w 544"/>
                  <a:gd name="T25" fmla="*/ 293 h 560"/>
                  <a:gd name="T26" fmla="*/ 216 w 544"/>
                  <a:gd name="T27" fmla="*/ 241 h 560"/>
                  <a:gd name="T28" fmla="*/ 138 w 544"/>
                  <a:gd name="T29" fmla="*/ 230 h 560"/>
                  <a:gd name="T30" fmla="*/ 181 w 544"/>
                  <a:gd name="T31" fmla="*/ 199 h 560"/>
                  <a:gd name="T32" fmla="*/ 255 w 544"/>
                  <a:gd name="T33" fmla="*/ 169 h 560"/>
                  <a:gd name="T34" fmla="*/ 216 w 544"/>
                  <a:gd name="T35" fmla="*/ 119 h 560"/>
                  <a:gd name="T36" fmla="*/ 259 w 544"/>
                  <a:gd name="T37" fmla="*/ 42 h 560"/>
                  <a:gd name="T38" fmla="*/ 332 w 544"/>
                  <a:gd name="T39" fmla="*/ 53 h 560"/>
                  <a:gd name="T40" fmla="*/ 374 w 544"/>
                  <a:gd name="T41" fmla="*/ 102 h 560"/>
                  <a:gd name="T42" fmla="*/ 325 w 544"/>
                  <a:gd name="T43" fmla="*/ 161 h 560"/>
                  <a:gd name="T44" fmla="*/ 379 w 544"/>
                  <a:gd name="T45" fmla="*/ 153 h 560"/>
                  <a:gd name="T46" fmla="*/ 410 w 544"/>
                  <a:gd name="T47" fmla="*/ 149 h 560"/>
                  <a:gd name="T48" fmla="*/ 422 w 544"/>
                  <a:gd name="T49" fmla="*/ 201 h 560"/>
                  <a:gd name="T50" fmla="*/ 344 w 544"/>
                  <a:gd name="T51" fmla="*/ 232 h 560"/>
                  <a:gd name="T52" fmla="*/ 361 w 544"/>
                  <a:gd name="T53" fmla="*/ 278 h 560"/>
                  <a:gd name="T54" fmla="*/ 320 w 544"/>
                  <a:gd name="T55" fmla="*/ 296 h 560"/>
                  <a:gd name="T56" fmla="*/ 347 w 544"/>
                  <a:gd name="T57" fmla="*/ 302 h 560"/>
                  <a:gd name="T58" fmla="*/ 347 w 544"/>
                  <a:gd name="T59" fmla="*/ 336 h 560"/>
                  <a:gd name="T60" fmla="*/ 318 w 544"/>
                  <a:gd name="T61" fmla="*/ 359 h 560"/>
                  <a:gd name="T62" fmla="*/ 386 w 544"/>
                  <a:gd name="T63" fmla="*/ 363 h 560"/>
                  <a:gd name="T64" fmla="*/ 337 w 544"/>
                  <a:gd name="T65" fmla="*/ 400 h 560"/>
                  <a:gd name="T66" fmla="*/ 310 w 544"/>
                  <a:gd name="T67" fmla="*/ 469 h 560"/>
                  <a:gd name="T68" fmla="*/ 544 w 544"/>
                  <a:gd name="T69" fmla="*/ 464 h 560"/>
                  <a:gd name="T70" fmla="*/ 479 w 544"/>
                  <a:gd name="T71" fmla="*/ 518 h 560"/>
                  <a:gd name="T72" fmla="*/ 126 w 544"/>
                  <a:gd name="T73" fmla="*/ 513 h 560"/>
                  <a:gd name="T74" fmla="*/ 48 w 544"/>
                  <a:gd name="T75" fmla="*/ 500 h 560"/>
                  <a:gd name="T76" fmla="*/ 48 w 544"/>
                  <a:gd name="T77" fmla="*/ 426 h 560"/>
                  <a:gd name="T78" fmla="*/ 61 w 544"/>
                  <a:gd name="T79" fmla="*/ 350 h 560"/>
                  <a:gd name="T80" fmla="*/ 304 w 544"/>
                  <a:gd name="T81" fmla="*/ 212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560">
                    <a:moveTo>
                      <a:pt x="61" y="350"/>
                    </a:moveTo>
                    <a:cubicBezTo>
                      <a:pt x="47" y="349"/>
                      <a:pt x="36" y="352"/>
                      <a:pt x="27" y="348"/>
                    </a:cubicBezTo>
                    <a:cubicBezTo>
                      <a:pt x="2" y="335"/>
                      <a:pt x="0" y="309"/>
                      <a:pt x="24" y="294"/>
                    </a:cubicBezTo>
                    <a:cubicBezTo>
                      <a:pt x="43" y="282"/>
                      <a:pt x="63" y="272"/>
                      <a:pt x="85" y="264"/>
                    </a:cubicBezTo>
                    <a:cubicBezTo>
                      <a:pt x="94" y="261"/>
                      <a:pt x="113" y="262"/>
                      <a:pt x="117" y="268"/>
                    </a:cubicBezTo>
                    <a:cubicBezTo>
                      <a:pt x="122" y="277"/>
                      <a:pt x="124" y="296"/>
                      <a:pt x="118" y="304"/>
                    </a:cubicBezTo>
                    <a:cubicBezTo>
                      <a:pt x="91" y="346"/>
                      <a:pt x="105" y="385"/>
                      <a:pt x="118" y="425"/>
                    </a:cubicBezTo>
                    <a:cubicBezTo>
                      <a:pt x="120" y="430"/>
                      <a:pt x="125" y="435"/>
                      <a:pt x="130" y="438"/>
                    </a:cubicBezTo>
                    <a:cubicBezTo>
                      <a:pt x="150" y="451"/>
                      <a:pt x="236" y="468"/>
                      <a:pt x="262" y="465"/>
                    </a:cubicBezTo>
                    <a:cubicBezTo>
                      <a:pt x="260" y="450"/>
                      <a:pt x="259" y="436"/>
                      <a:pt x="258" y="419"/>
                    </a:cubicBezTo>
                    <a:cubicBezTo>
                      <a:pt x="247" y="423"/>
                      <a:pt x="237" y="427"/>
                      <a:pt x="227" y="428"/>
                    </a:cubicBezTo>
                    <a:cubicBezTo>
                      <a:pt x="213" y="429"/>
                      <a:pt x="198" y="429"/>
                      <a:pt x="185" y="426"/>
                    </a:cubicBezTo>
                    <a:cubicBezTo>
                      <a:pt x="178" y="425"/>
                      <a:pt x="173" y="417"/>
                      <a:pt x="167" y="412"/>
                    </a:cubicBezTo>
                    <a:cubicBezTo>
                      <a:pt x="173" y="406"/>
                      <a:pt x="178" y="397"/>
                      <a:pt x="186" y="394"/>
                    </a:cubicBezTo>
                    <a:cubicBezTo>
                      <a:pt x="204" y="387"/>
                      <a:pt x="224" y="384"/>
                      <a:pt x="243" y="378"/>
                    </a:cubicBezTo>
                    <a:cubicBezTo>
                      <a:pt x="249" y="376"/>
                      <a:pt x="253" y="369"/>
                      <a:pt x="258" y="365"/>
                    </a:cubicBezTo>
                    <a:cubicBezTo>
                      <a:pt x="257" y="363"/>
                      <a:pt x="256" y="362"/>
                      <a:pt x="255" y="360"/>
                    </a:cubicBezTo>
                    <a:cubicBezTo>
                      <a:pt x="239" y="360"/>
                      <a:pt x="223" y="362"/>
                      <a:pt x="208" y="360"/>
                    </a:cubicBezTo>
                    <a:cubicBezTo>
                      <a:pt x="201" y="359"/>
                      <a:pt x="196" y="352"/>
                      <a:pt x="190" y="347"/>
                    </a:cubicBezTo>
                    <a:cubicBezTo>
                      <a:pt x="195" y="342"/>
                      <a:pt x="199" y="336"/>
                      <a:pt x="205" y="334"/>
                    </a:cubicBezTo>
                    <a:cubicBezTo>
                      <a:pt x="219" y="328"/>
                      <a:pt x="233" y="326"/>
                      <a:pt x="247" y="320"/>
                    </a:cubicBezTo>
                    <a:cubicBezTo>
                      <a:pt x="252" y="318"/>
                      <a:pt x="256" y="312"/>
                      <a:pt x="260" y="307"/>
                    </a:cubicBezTo>
                    <a:cubicBezTo>
                      <a:pt x="259" y="305"/>
                      <a:pt x="257" y="303"/>
                      <a:pt x="256" y="301"/>
                    </a:cubicBezTo>
                    <a:cubicBezTo>
                      <a:pt x="249" y="303"/>
                      <a:pt x="242" y="306"/>
                      <a:pt x="234" y="307"/>
                    </a:cubicBezTo>
                    <a:cubicBezTo>
                      <a:pt x="226" y="308"/>
                      <a:pt x="217" y="309"/>
                      <a:pt x="209" y="307"/>
                    </a:cubicBezTo>
                    <a:cubicBezTo>
                      <a:pt x="202" y="305"/>
                      <a:pt x="196" y="298"/>
                      <a:pt x="190" y="293"/>
                    </a:cubicBezTo>
                    <a:cubicBezTo>
                      <a:pt x="195" y="288"/>
                      <a:pt x="199" y="280"/>
                      <a:pt x="206" y="277"/>
                    </a:cubicBezTo>
                    <a:cubicBezTo>
                      <a:pt x="223" y="269"/>
                      <a:pt x="229" y="259"/>
                      <a:pt x="216" y="241"/>
                    </a:cubicBezTo>
                    <a:cubicBezTo>
                      <a:pt x="208" y="245"/>
                      <a:pt x="200" y="248"/>
                      <a:pt x="193" y="252"/>
                    </a:cubicBezTo>
                    <a:cubicBezTo>
                      <a:pt x="170" y="265"/>
                      <a:pt x="144" y="255"/>
                      <a:pt x="138" y="230"/>
                    </a:cubicBezTo>
                    <a:cubicBezTo>
                      <a:pt x="136" y="224"/>
                      <a:pt x="144" y="212"/>
                      <a:pt x="151" y="207"/>
                    </a:cubicBezTo>
                    <a:cubicBezTo>
                      <a:pt x="159" y="202"/>
                      <a:pt x="171" y="200"/>
                      <a:pt x="181" y="199"/>
                    </a:cubicBezTo>
                    <a:cubicBezTo>
                      <a:pt x="197" y="197"/>
                      <a:pt x="210" y="192"/>
                      <a:pt x="221" y="179"/>
                    </a:cubicBezTo>
                    <a:cubicBezTo>
                      <a:pt x="227" y="172"/>
                      <a:pt x="241" y="173"/>
                      <a:pt x="255" y="169"/>
                    </a:cubicBezTo>
                    <a:cubicBezTo>
                      <a:pt x="255" y="163"/>
                      <a:pt x="257" y="154"/>
                      <a:pt x="258" y="142"/>
                    </a:cubicBezTo>
                    <a:cubicBezTo>
                      <a:pt x="236" y="147"/>
                      <a:pt x="224" y="135"/>
                      <a:pt x="216" y="119"/>
                    </a:cubicBezTo>
                    <a:cubicBezTo>
                      <a:pt x="208" y="104"/>
                      <a:pt x="212" y="94"/>
                      <a:pt x="228" y="89"/>
                    </a:cubicBezTo>
                    <a:cubicBezTo>
                      <a:pt x="262" y="78"/>
                      <a:pt x="262" y="78"/>
                      <a:pt x="259" y="42"/>
                    </a:cubicBezTo>
                    <a:cubicBezTo>
                      <a:pt x="257" y="11"/>
                      <a:pt x="272" y="0"/>
                      <a:pt x="300" y="13"/>
                    </a:cubicBezTo>
                    <a:cubicBezTo>
                      <a:pt x="317" y="21"/>
                      <a:pt x="331" y="31"/>
                      <a:pt x="332" y="53"/>
                    </a:cubicBezTo>
                    <a:cubicBezTo>
                      <a:pt x="332" y="57"/>
                      <a:pt x="344" y="63"/>
                      <a:pt x="350" y="64"/>
                    </a:cubicBezTo>
                    <a:cubicBezTo>
                      <a:pt x="373" y="66"/>
                      <a:pt x="385" y="82"/>
                      <a:pt x="374" y="102"/>
                    </a:cubicBezTo>
                    <a:cubicBezTo>
                      <a:pt x="371" y="107"/>
                      <a:pt x="363" y="112"/>
                      <a:pt x="357" y="113"/>
                    </a:cubicBezTo>
                    <a:cubicBezTo>
                      <a:pt x="326" y="120"/>
                      <a:pt x="321" y="128"/>
                      <a:pt x="325" y="161"/>
                    </a:cubicBezTo>
                    <a:cubicBezTo>
                      <a:pt x="333" y="152"/>
                      <a:pt x="341" y="139"/>
                      <a:pt x="350" y="138"/>
                    </a:cubicBezTo>
                    <a:cubicBezTo>
                      <a:pt x="359" y="136"/>
                      <a:pt x="369" y="147"/>
                      <a:pt x="379" y="153"/>
                    </a:cubicBezTo>
                    <a:cubicBezTo>
                      <a:pt x="379" y="154"/>
                      <a:pt x="378" y="156"/>
                      <a:pt x="378" y="157"/>
                    </a:cubicBezTo>
                    <a:cubicBezTo>
                      <a:pt x="389" y="155"/>
                      <a:pt x="400" y="152"/>
                      <a:pt x="410" y="149"/>
                    </a:cubicBezTo>
                    <a:cubicBezTo>
                      <a:pt x="429" y="144"/>
                      <a:pt x="442" y="150"/>
                      <a:pt x="447" y="166"/>
                    </a:cubicBezTo>
                    <a:cubicBezTo>
                      <a:pt x="451" y="182"/>
                      <a:pt x="440" y="198"/>
                      <a:pt x="422" y="201"/>
                    </a:cubicBezTo>
                    <a:cubicBezTo>
                      <a:pt x="417" y="202"/>
                      <a:pt x="411" y="202"/>
                      <a:pt x="406" y="201"/>
                    </a:cubicBezTo>
                    <a:cubicBezTo>
                      <a:pt x="376" y="196"/>
                      <a:pt x="357" y="211"/>
                      <a:pt x="344" y="232"/>
                    </a:cubicBezTo>
                    <a:cubicBezTo>
                      <a:pt x="353" y="238"/>
                      <a:pt x="364" y="242"/>
                      <a:pt x="371" y="250"/>
                    </a:cubicBezTo>
                    <a:cubicBezTo>
                      <a:pt x="380" y="262"/>
                      <a:pt x="376" y="273"/>
                      <a:pt x="361" y="278"/>
                    </a:cubicBezTo>
                    <a:cubicBezTo>
                      <a:pt x="353" y="280"/>
                      <a:pt x="343" y="280"/>
                      <a:pt x="336" y="283"/>
                    </a:cubicBezTo>
                    <a:cubicBezTo>
                      <a:pt x="330" y="286"/>
                      <a:pt x="325" y="292"/>
                      <a:pt x="320" y="296"/>
                    </a:cubicBezTo>
                    <a:cubicBezTo>
                      <a:pt x="321" y="298"/>
                      <a:pt x="323" y="299"/>
                      <a:pt x="324" y="301"/>
                    </a:cubicBezTo>
                    <a:cubicBezTo>
                      <a:pt x="332" y="301"/>
                      <a:pt x="340" y="299"/>
                      <a:pt x="347" y="302"/>
                    </a:cubicBezTo>
                    <a:cubicBezTo>
                      <a:pt x="353" y="305"/>
                      <a:pt x="361" y="313"/>
                      <a:pt x="362" y="319"/>
                    </a:cubicBezTo>
                    <a:cubicBezTo>
                      <a:pt x="362" y="324"/>
                      <a:pt x="353" y="332"/>
                      <a:pt x="347" y="336"/>
                    </a:cubicBezTo>
                    <a:cubicBezTo>
                      <a:pt x="343" y="339"/>
                      <a:pt x="335" y="338"/>
                      <a:pt x="330" y="341"/>
                    </a:cubicBezTo>
                    <a:cubicBezTo>
                      <a:pt x="326" y="344"/>
                      <a:pt x="324" y="350"/>
                      <a:pt x="318" y="359"/>
                    </a:cubicBezTo>
                    <a:cubicBezTo>
                      <a:pt x="337" y="357"/>
                      <a:pt x="350" y="353"/>
                      <a:pt x="362" y="354"/>
                    </a:cubicBezTo>
                    <a:cubicBezTo>
                      <a:pt x="370" y="354"/>
                      <a:pt x="383" y="357"/>
                      <a:pt x="386" y="363"/>
                    </a:cubicBezTo>
                    <a:cubicBezTo>
                      <a:pt x="391" y="376"/>
                      <a:pt x="387" y="390"/>
                      <a:pt x="371" y="394"/>
                    </a:cubicBezTo>
                    <a:cubicBezTo>
                      <a:pt x="360" y="397"/>
                      <a:pt x="349" y="399"/>
                      <a:pt x="337" y="400"/>
                    </a:cubicBezTo>
                    <a:cubicBezTo>
                      <a:pt x="326" y="401"/>
                      <a:pt x="321" y="406"/>
                      <a:pt x="320" y="417"/>
                    </a:cubicBezTo>
                    <a:cubicBezTo>
                      <a:pt x="317" y="433"/>
                      <a:pt x="314" y="449"/>
                      <a:pt x="310" y="469"/>
                    </a:cubicBezTo>
                    <a:cubicBezTo>
                      <a:pt x="388" y="473"/>
                      <a:pt x="464" y="462"/>
                      <a:pt x="541" y="456"/>
                    </a:cubicBezTo>
                    <a:cubicBezTo>
                      <a:pt x="542" y="459"/>
                      <a:pt x="543" y="461"/>
                      <a:pt x="544" y="464"/>
                    </a:cubicBezTo>
                    <a:cubicBezTo>
                      <a:pt x="537" y="468"/>
                      <a:pt x="531" y="475"/>
                      <a:pt x="524" y="477"/>
                    </a:cubicBezTo>
                    <a:cubicBezTo>
                      <a:pt x="502" y="483"/>
                      <a:pt x="487" y="495"/>
                      <a:pt x="479" y="518"/>
                    </a:cubicBezTo>
                    <a:cubicBezTo>
                      <a:pt x="472" y="538"/>
                      <a:pt x="457" y="550"/>
                      <a:pt x="435" y="552"/>
                    </a:cubicBezTo>
                    <a:cubicBezTo>
                      <a:pt x="329" y="560"/>
                      <a:pt x="226" y="552"/>
                      <a:pt x="126" y="513"/>
                    </a:cubicBezTo>
                    <a:cubicBezTo>
                      <a:pt x="115" y="508"/>
                      <a:pt x="104" y="502"/>
                      <a:pt x="93" y="500"/>
                    </a:cubicBezTo>
                    <a:cubicBezTo>
                      <a:pt x="78" y="498"/>
                      <a:pt x="63" y="497"/>
                      <a:pt x="48" y="500"/>
                    </a:cubicBezTo>
                    <a:cubicBezTo>
                      <a:pt x="29" y="504"/>
                      <a:pt x="21" y="501"/>
                      <a:pt x="16" y="482"/>
                    </a:cubicBezTo>
                    <a:cubicBezTo>
                      <a:pt x="9" y="452"/>
                      <a:pt x="16" y="439"/>
                      <a:pt x="48" y="426"/>
                    </a:cubicBezTo>
                    <a:cubicBezTo>
                      <a:pt x="55" y="423"/>
                      <a:pt x="63" y="421"/>
                      <a:pt x="71" y="418"/>
                    </a:cubicBezTo>
                    <a:cubicBezTo>
                      <a:pt x="67" y="394"/>
                      <a:pt x="64" y="371"/>
                      <a:pt x="61" y="350"/>
                    </a:cubicBezTo>
                    <a:close/>
                    <a:moveTo>
                      <a:pt x="265" y="248"/>
                    </a:moveTo>
                    <a:cubicBezTo>
                      <a:pt x="289" y="244"/>
                      <a:pt x="297" y="237"/>
                      <a:pt x="304" y="212"/>
                    </a:cubicBezTo>
                    <a:cubicBezTo>
                      <a:pt x="262" y="221"/>
                      <a:pt x="262" y="221"/>
                      <a:pt x="265" y="2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146"/>
              <p:cNvSpPr>
                <a:spLocks noEditPoints="1"/>
              </p:cNvSpPr>
              <p:nvPr/>
            </p:nvSpPr>
            <p:spPr bwMode="auto">
              <a:xfrm>
                <a:off x="3998913" y="3038643"/>
                <a:ext cx="1019263" cy="922642"/>
              </a:xfrm>
              <a:custGeom>
                <a:avLst/>
                <a:gdLst>
                  <a:gd name="T0" fmla="*/ 309 w 540"/>
                  <a:gd name="T1" fmla="*/ 137 h 487"/>
                  <a:gd name="T2" fmla="*/ 400 w 540"/>
                  <a:gd name="T3" fmla="*/ 120 h 487"/>
                  <a:gd name="T4" fmla="*/ 465 w 540"/>
                  <a:gd name="T5" fmla="*/ 161 h 487"/>
                  <a:gd name="T6" fmla="*/ 446 w 540"/>
                  <a:gd name="T7" fmla="*/ 186 h 487"/>
                  <a:gd name="T8" fmla="*/ 373 w 540"/>
                  <a:gd name="T9" fmla="*/ 193 h 487"/>
                  <a:gd name="T10" fmla="*/ 390 w 540"/>
                  <a:gd name="T11" fmla="*/ 288 h 487"/>
                  <a:gd name="T12" fmla="*/ 364 w 540"/>
                  <a:gd name="T13" fmla="*/ 367 h 487"/>
                  <a:gd name="T14" fmla="*/ 414 w 540"/>
                  <a:gd name="T15" fmla="*/ 364 h 487"/>
                  <a:gd name="T16" fmla="*/ 457 w 540"/>
                  <a:gd name="T17" fmla="*/ 360 h 487"/>
                  <a:gd name="T18" fmla="*/ 533 w 540"/>
                  <a:gd name="T19" fmla="*/ 411 h 487"/>
                  <a:gd name="T20" fmla="*/ 508 w 540"/>
                  <a:gd name="T21" fmla="*/ 445 h 487"/>
                  <a:gd name="T22" fmla="*/ 412 w 540"/>
                  <a:gd name="T23" fmla="*/ 440 h 487"/>
                  <a:gd name="T24" fmla="*/ 81 w 540"/>
                  <a:gd name="T25" fmla="*/ 478 h 487"/>
                  <a:gd name="T26" fmla="*/ 30 w 540"/>
                  <a:gd name="T27" fmla="*/ 462 h 487"/>
                  <a:gd name="T28" fmla="*/ 11 w 540"/>
                  <a:gd name="T29" fmla="*/ 439 h 487"/>
                  <a:gd name="T30" fmla="*/ 22 w 540"/>
                  <a:gd name="T31" fmla="*/ 406 h 487"/>
                  <a:gd name="T32" fmla="*/ 91 w 540"/>
                  <a:gd name="T33" fmla="*/ 393 h 487"/>
                  <a:gd name="T34" fmla="*/ 178 w 540"/>
                  <a:gd name="T35" fmla="*/ 381 h 487"/>
                  <a:gd name="T36" fmla="*/ 161 w 540"/>
                  <a:gd name="T37" fmla="*/ 236 h 487"/>
                  <a:gd name="T38" fmla="*/ 99 w 540"/>
                  <a:gd name="T39" fmla="*/ 185 h 487"/>
                  <a:gd name="T40" fmla="*/ 119 w 540"/>
                  <a:gd name="T41" fmla="*/ 165 h 487"/>
                  <a:gd name="T42" fmla="*/ 254 w 540"/>
                  <a:gd name="T43" fmla="*/ 142 h 487"/>
                  <a:gd name="T44" fmla="*/ 213 w 540"/>
                  <a:gd name="T45" fmla="*/ 31 h 487"/>
                  <a:gd name="T46" fmla="*/ 213 w 540"/>
                  <a:gd name="T47" fmla="*/ 6 h 487"/>
                  <a:gd name="T48" fmla="*/ 241 w 540"/>
                  <a:gd name="T49" fmla="*/ 2 h 487"/>
                  <a:gd name="T50" fmla="*/ 309 w 540"/>
                  <a:gd name="T51" fmla="*/ 137 h 487"/>
                  <a:gd name="T52" fmla="*/ 195 w 540"/>
                  <a:gd name="T53" fmla="*/ 220 h 487"/>
                  <a:gd name="T54" fmla="*/ 229 w 540"/>
                  <a:gd name="T55" fmla="*/ 330 h 487"/>
                  <a:gd name="T56" fmla="*/ 229 w 540"/>
                  <a:gd name="T57" fmla="*/ 378 h 487"/>
                  <a:gd name="T58" fmla="*/ 283 w 540"/>
                  <a:gd name="T59" fmla="*/ 374 h 487"/>
                  <a:gd name="T60" fmla="*/ 303 w 540"/>
                  <a:gd name="T61" fmla="*/ 356 h 487"/>
                  <a:gd name="T62" fmla="*/ 317 w 540"/>
                  <a:gd name="T63" fmla="*/ 272 h 487"/>
                  <a:gd name="T64" fmla="*/ 322 w 540"/>
                  <a:gd name="T65" fmla="*/ 192 h 487"/>
                  <a:gd name="T66" fmla="*/ 195 w 540"/>
                  <a:gd name="T67" fmla="*/ 22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0" h="487">
                    <a:moveTo>
                      <a:pt x="309" y="137"/>
                    </a:moveTo>
                    <a:cubicBezTo>
                      <a:pt x="342" y="131"/>
                      <a:pt x="371" y="126"/>
                      <a:pt x="400" y="120"/>
                    </a:cubicBezTo>
                    <a:cubicBezTo>
                      <a:pt x="422" y="115"/>
                      <a:pt x="461" y="140"/>
                      <a:pt x="465" y="161"/>
                    </a:cubicBezTo>
                    <a:cubicBezTo>
                      <a:pt x="467" y="176"/>
                      <a:pt x="460" y="184"/>
                      <a:pt x="446" y="186"/>
                    </a:cubicBezTo>
                    <a:cubicBezTo>
                      <a:pt x="423" y="188"/>
                      <a:pt x="401" y="190"/>
                      <a:pt x="373" y="193"/>
                    </a:cubicBezTo>
                    <a:cubicBezTo>
                      <a:pt x="410" y="221"/>
                      <a:pt x="400" y="255"/>
                      <a:pt x="390" y="288"/>
                    </a:cubicBezTo>
                    <a:cubicBezTo>
                      <a:pt x="383" y="313"/>
                      <a:pt x="374" y="338"/>
                      <a:pt x="364" y="367"/>
                    </a:cubicBezTo>
                    <a:cubicBezTo>
                      <a:pt x="382" y="366"/>
                      <a:pt x="398" y="365"/>
                      <a:pt x="414" y="364"/>
                    </a:cubicBezTo>
                    <a:cubicBezTo>
                      <a:pt x="428" y="363"/>
                      <a:pt x="443" y="361"/>
                      <a:pt x="457" y="360"/>
                    </a:cubicBezTo>
                    <a:cubicBezTo>
                      <a:pt x="498" y="358"/>
                      <a:pt x="520" y="373"/>
                      <a:pt x="533" y="411"/>
                    </a:cubicBezTo>
                    <a:cubicBezTo>
                      <a:pt x="540" y="434"/>
                      <a:pt x="533" y="446"/>
                      <a:pt x="508" y="445"/>
                    </a:cubicBezTo>
                    <a:cubicBezTo>
                      <a:pt x="476" y="445"/>
                      <a:pt x="444" y="441"/>
                      <a:pt x="412" y="440"/>
                    </a:cubicBezTo>
                    <a:cubicBezTo>
                      <a:pt x="300" y="437"/>
                      <a:pt x="189" y="444"/>
                      <a:pt x="81" y="478"/>
                    </a:cubicBezTo>
                    <a:cubicBezTo>
                      <a:pt x="52" y="487"/>
                      <a:pt x="48" y="485"/>
                      <a:pt x="30" y="462"/>
                    </a:cubicBezTo>
                    <a:cubicBezTo>
                      <a:pt x="23" y="455"/>
                      <a:pt x="17" y="447"/>
                      <a:pt x="11" y="439"/>
                    </a:cubicBezTo>
                    <a:cubicBezTo>
                      <a:pt x="0" y="422"/>
                      <a:pt x="3" y="411"/>
                      <a:pt x="22" y="406"/>
                    </a:cubicBezTo>
                    <a:cubicBezTo>
                      <a:pt x="44" y="400"/>
                      <a:pt x="68" y="397"/>
                      <a:pt x="91" y="393"/>
                    </a:cubicBezTo>
                    <a:cubicBezTo>
                      <a:pt x="119" y="389"/>
                      <a:pt x="147" y="385"/>
                      <a:pt x="178" y="381"/>
                    </a:cubicBezTo>
                    <a:cubicBezTo>
                      <a:pt x="172" y="332"/>
                      <a:pt x="167" y="284"/>
                      <a:pt x="161" y="236"/>
                    </a:cubicBezTo>
                    <a:cubicBezTo>
                      <a:pt x="134" y="234"/>
                      <a:pt x="105" y="210"/>
                      <a:pt x="99" y="185"/>
                    </a:cubicBezTo>
                    <a:cubicBezTo>
                      <a:pt x="94" y="168"/>
                      <a:pt x="107" y="167"/>
                      <a:pt x="119" y="165"/>
                    </a:cubicBezTo>
                    <a:cubicBezTo>
                      <a:pt x="164" y="158"/>
                      <a:pt x="209" y="150"/>
                      <a:pt x="254" y="142"/>
                    </a:cubicBezTo>
                    <a:cubicBezTo>
                      <a:pt x="240" y="104"/>
                      <a:pt x="226" y="68"/>
                      <a:pt x="213" y="31"/>
                    </a:cubicBezTo>
                    <a:cubicBezTo>
                      <a:pt x="210" y="23"/>
                      <a:pt x="209" y="9"/>
                      <a:pt x="213" y="6"/>
                    </a:cubicBezTo>
                    <a:cubicBezTo>
                      <a:pt x="220" y="1"/>
                      <a:pt x="232" y="0"/>
                      <a:pt x="241" y="2"/>
                    </a:cubicBezTo>
                    <a:cubicBezTo>
                      <a:pt x="303" y="16"/>
                      <a:pt x="331" y="70"/>
                      <a:pt x="309" y="137"/>
                    </a:cubicBezTo>
                    <a:close/>
                    <a:moveTo>
                      <a:pt x="195" y="220"/>
                    </a:moveTo>
                    <a:cubicBezTo>
                      <a:pt x="230" y="269"/>
                      <a:pt x="230" y="269"/>
                      <a:pt x="229" y="330"/>
                    </a:cubicBezTo>
                    <a:cubicBezTo>
                      <a:pt x="228" y="345"/>
                      <a:pt x="229" y="360"/>
                      <a:pt x="229" y="378"/>
                    </a:cubicBezTo>
                    <a:cubicBezTo>
                      <a:pt x="247" y="376"/>
                      <a:pt x="265" y="374"/>
                      <a:pt x="283" y="374"/>
                    </a:cubicBezTo>
                    <a:cubicBezTo>
                      <a:pt x="295" y="373"/>
                      <a:pt x="301" y="368"/>
                      <a:pt x="303" y="356"/>
                    </a:cubicBezTo>
                    <a:cubicBezTo>
                      <a:pt x="308" y="328"/>
                      <a:pt x="314" y="300"/>
                      <a:pt x="317" y="272"/>
                    </a:cubicBezTo>
                    <a:cubicBezTo>
                      <a:pt x="320" y="247"/>
                      <a:pt x="320" y="222"/>
                      <a:pt x="322" y="192"/>
                    </a:cubicBezTo>
                    <a:cubicBezTo>
                      <a:pt x="276" y="202"/>
                      <a:pt x="237" y="211"/>
                      <a:pt x="195"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47"/>
              <p:cNvSpPr>
                <a:spLocks/>
              </p:cNvSpPr>
              <p:nvPr/>
            </p:nvSpPr>
            <p:spPr bwMode="auto">
              <a:xfrm>
                <a:off x="6742208" y="1833715"/>
                <a:ext cx="723715" cy="1045787"/>
              </a:xfrm>
              <a:custGeom>
                <a:avLst/>
                <a:gdLst>
                  <a:gd name="T0" fmla="*/ 130 w 384"/>
                  <a:gd name="T1" fmla="*/ 200 h 552"/>
                  <a:gd name="T2" fmla="*/ 44 w 384"/>
                  <a:gd name="T3" fmla="*/ 164 h 552"/>
                  <a:gd name="T4" fmla="*/ 59 w 384"/>
                  <a:gd name="T5" fmla="*/ 132 h 552"/>
                  <a:gd name="T6" fmla="*/ 132 w 384"/>
                  <a:gd name="T7" fmla="*/ 116 h 552"/>
                  <a:gd name="T8" fmla="*/ 145 w 384"/>
                  <a:gd name="T9" fmla="*/ 103 h 552"/>
                  <a:gd name="T10" fmla="*/ 146 w 384"/>
                  <a:gd name="T11" fmla="*/ 26 h 552"/>
                  <a:gd name="T12" fmla="*/ 146 w 384"/>
                  <a:gd name="T13" fmla="*/ 1 h 552"/>
                  <a:gd name="T14" fmla="*/ 171 w 384"/>
                  <a:gd name="T15" fmla="*/ 3 h 552"/>
                  <a:gd name="T16" fmla="*/ 227 w 384"/>
                  <a:gd name="T17" fmla="*/ 108 h 552"/>
                  <a:gd name="T18" fmla="*/ 295 w 384"/>
                  <a:gd name="T19" fmla="*/ 89 h 552"/>
                  <a:gd name="T20" fmla="*/ 343 w 384"/>
                  <a:gd name="T21" fmla="*/ 95 h 552"/>
                  <a:gd name="T22" fmla="*/ 374 w 384"/>
                  <a:gd name="T23" fmla="*/ 129 h 552"/>
                  <a:gd name="T24" fmla="*/ 380 w 384"/>
                  <a:gd name="T25" fmla="*/ 163 h 552"/>
                  <a:gd name="T26" fmla="*/ 356 w 384"/>
                  <a:gd name="T27" fmla="*/ 308 h 552"/>
                  <a:gd name="T28" fmla="*/ 339 w 384"/>
                  <a:gd name="T29" fmla="*/ 442 h 552"/>
                  <a:gd name="T30" fmla="*/ 247 w 384"/>
                  <a:gd name="T31" fmla="*/ 542 h 552"/>
                  <a:gd name="T32" fmla="*/ 193 w 384"/>
                  <a:gd name="T33" fmla="*/ 505 h 552"/>
                  <a:gd name="T34" fmla="*/ 175 w 384"/>
                  <a:gd name="T35" fmla="*/ 469 h 552"/>
                  <a:gd name="T36" fmla="*/ 143 w 384"/>
                  <a:gd name="T37" fmla="*/ 444 h 552"/>
                  <a:gd name="T38" fmla="*/ 145 w 384"/>
                  <a:gd name="T39" fmla="*/ 438 h 552"/>
                  <a:gd name="T40" fmla="*/ 160 w 384"/>
                  <a:gd name="T41" fmla="*/ 439 h 552"/>
                  <a:gd name="T42" fmla="*/ 204 w 384"/>
                  <a:gd name="T43" fmla="*/ 452 h 552"/>
                  <a:gd name="T44" fmla="*/ 248 w 384"/>
                  <a:gd name="T45" fmla="*/ 426 h 552"/>
                  <a:gd name="T46" fmla="*/ 267 w 384"/>
                  <a:gd name="T47" fmla="*/ 314 h 552"/>
                  <a:gd name="T48" fmla="*/ 278 w 384"/>
                  <a:gd name="T49" fmla="*/ 165 h 552"/>
                  <a:gd name="T50" fmla="*/ 276 w 384"/>
                  <a:gd name="T51" fmla="*/ 154 h 552"/>
                  <a:gd name="T52" fmla="*/ 219 w 384"/>
                  <a:gd name="T53" fmla="*/ 173 h 552"/>
                  <a:gd name="T54" fmla="*/ 209 w 384"/>
                  <a:gd name="T55" fmla="*/ 192 h 552"/>
                  <a:gd name="T56" fmla="*/ 140 w 384"/>
                  <a:gd name="T57" fmla="*/ 398 h 552"/>
                  <a:gd name="T58" fmla="*/ 22 w 384"/>
                  <a:gd name="T59" fmla="*/ 542 h 552"/>
                  <a:gd name="T60" fmla="*/ 0 w 384"/>
                  <a:gd name="T61" fmla="*/ 551 h 552"/>
                  <a:gd name="T62" fmla="*/ 76 w 384"/>
                  <a:gd name="T63" fmla="*/ 378 h 552"/>
                  <a:gd name="T64" fmla="*/ 130 w 384"/>
                  <a:gd name="T65" fmla="*/ 20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552">
                    <a:moveTo>
                      <a:pt x="130" y="200"/>
                    </a:moveTo>
                    <a:cubicBezTo>
                      <a:pt x="88" y="213"/>
                      <a:pt x="60" y="199"/>
                      <a:pt x="44" y="164"/>
                    </a:cubicBezTo>
                    <a:cubicBezTo>
                      <a:pt x="36" y="146"/>
                      <a:pt x="40" y="137"/>
                      <a:pt x="59" y="132"/>
                    </a:cubicBezTo>
                    <a:cubicBezTo>
                      <a:pt x="83" y="127"/>
                      <a:pt x="108" y="122"/>
                      <a:pt x="132" y="116"/>
                    </a:cubicBezTo>
                    <a:cubicBezTo>
                      <a:pt x="137" y="115"/>
                      <a:pt x="145" y="108"/>
                      <a:pt x="145" y="103"/>
                    </a:cubicBezTo>
                    <a:cubicBezTo>
                      <a:pt x="146" y="78"/>
                      <a:pt x="146" y="52"/>
                      <a:pt x="146" y="26"/>
                    </a:cubicBezTo>
                    <a:cubicBezTo>
                      <a:pt x="146" y="18"/>
                      <a:pt x="146" y="10"/>
                      <a:pt x="146" y="1"/>
                    </a:cubicBezTo>
                    <a:cubicBezTo>
                      <a:pt x="154" y="2"/>
                      <a:pt x="163" y="0"/>
                      <a:pt x="171" y="3"/>
                    </a:cubicBezTo>
                    <a:cubicBezTo>
                      <a:pt x="231" y="27"/>
                      <a:pt x="246" y="34"/>
                      <a:pt x="227" y="108"/>
                    </a:cubicBezTo>
                    <a:cubicBezTo>
                      <a:pt x="252" y="101"/>
                      <a:pt x="275" y="97"/>
                      <a:pt x="295" y="89"/>
                    </a:cubicBezTo>
                    <a:cubicBezTo>
                      <a:pt x="314" y="81"/>
                      <a:pt x="329" y="82"/>
                      <a:pt x="343" y="95"/>
                    </a:cubicBezTo>
                    <a:cubicBezTo>
                      <a:pt x="354" y="106"/>
                      <a:pt x="366" y="116"/>
                      <a:pt x="374" y="129"/>
                    </a:cubicBezTo>
                    <a:cubicBezTo>
                      <a:pt x="379" y="139"/>
                      <a:pt x="384" y="154"/>
                      <a:pt x="380" y="163"/>
                    </a:cubicBezTo>
                    <a:cubicBezTo>
                      <a:pt x="360" y="209"/>
                      <a:pt x="362" y="259"/>
                      <a:pt x="356" y="308"/>
                    </a:cubicBezTo>
                    <a:cubicBezTo>
                      <a:pt x="350" y="353"/>
                      <a:pt x="346" y="398"/>
                      <a:pt x="339" y="442"/>
                    </a:cubicBezTo>
                    <a:cubicBezTo>
                      <a:pt x="331" y="495"/>
                      <a:pt x="298" y="528"/>
                      <a:pt x="247" y="542"/>
                    </a:cubicBezTo>
                    <a:cubicBezTo>
                      <a:pt x="211" y="552"/>
                      <a:pt x="195" y="542"/>
                      <a:pt x="193" y="505"/>
                    </a:cubicBezTo>
                    <a:cubicBezTo>
                      <a:pt x="192" y="489"/>
                      <a:pt x="187" y="478"/>
                      <a:pt x="175" y="469"/>
                    </a:cubicBezTo>
                    <a:cubicBezTo>
                      <a:pt x="164" y="461"/>
                      <a:pt x="153" y="452"/>
                      <a:pt x="143" y="444"/>
                    </a:cubicBezTo>
                    <a:cubicBezTo>
                      <a:pt x="143" y="442"/>
                      <a:pt x="144" y="440"/>
                      <a:pt x="145" y="438"/>
                    </a:cubicBezTo>
                    <a:cubicBezTo>
                      <a:pt x="150" y="439"/>
                      <a:pt x="155" y="438"/>
                      <a:pt x="160" y="439"/>
                    </a:cubicBezTo>
                    <a:cubicBezTo>
                      <a:pt x="175" y="443"/>
                      <a:pt x="189" y="449"/>
                      <a:pt x="204" y="452"/>
                    </a:cubicBezTo>
                    <a:cubicBezTo>
                      <a:pt x="228" y="458"/>
                      <a:pt x="243" y="451"/>
                      <a:pt x="248" y="426"/>
                    </a:cubicBezTo>
                    <a:cubicBezTo>
                      <a:pt x="256" y="389"/>
                      <a:pt x="263" y="352"/>
                      <a:pt x="267" y="314"/>
                    </a:cubicBezTo>
                    <a:cubicBezTo>
                      <a:pt x="272" y="265"/>
                      <a:pt x="274" y="215"/>
                      <a:pt x="278" y="165"/>
                    </a:cubicBezTo>
                    <a:cubicBezTo>
                      <a:pt x="278" y="162"/>
                      <a:pt x="277" y="160"/>
                      <a:pt x="276" y="154"/>
                    </a:cubicBezTo>
                    <a:cubicBezTo>
                      <a:pt x="256" y="160"/>
                      <a:pt x="237" y="165"/>
                      <a:pt x="219" y="173"/>
                    </a:cubicBezTo>
                    <a:cubicBezTo>
                      <a:pt x="214" y="175"/>
                      <a:pt x="211" y="185"/>
                      <a:pt x="209" y="192"/>
                    </a:cubicBezTo>
                    <a:cubicBezTo>
                      <a:pt x="193" y="263"/>
                      <a:pt x="173" y="333"/>
                      <a:pt x="140" y="398"/>
                    </a:cubicBezTo>
                    <a:cubicBezTo>
                      <a:pt x="112" y="455"/>
                      <a:pt x="72" y="502"/>
                      <a:pt x="22" y="542"/>
                    </a:cubicBezTo>
                    <a:cubicBezTo>
                      <a:pt x="18" y="545"/>
                      <a:pt x="11" y="547"/>
                      <a:pt x="0" y="551"/>
                    </a:cubicBezTo>
                    <a:cubicBezTo>
                      <a:pt x="28" y="490"/>
                      <a:pt x="55" y="435"/>
                      <a:pt x="76" y="378"/>
                    </a:cubicBezTo>
                    <a:cubicBezTo>
                      <a:pt x="97" y="321"/>
                      <a:pt x="112" y="261"/>
                      <a:pt x="130" y="2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48"/>
              <p:cNvSpPr>
                <a:spLocks/>
              </p:cNvSpPr>
              <p:nvPr/>
            </p:nvSpPr>
            <p:spPr bwMode="auto">
              <a:xfrm>
                <a:off x="5488022" y="3063272"/>
                <a:ext cx="892329" cy="937799"/>
              </a:xfrm>
              <a:custGeom>
                <a:avLst/>
                <a:gdLst>
                  <a:gd name="T0" fmla="*/ 398 w 473"/>
                  <a:gd name="T1" fmla="*/ 279 h 495"/>
                  <a:gd name="T2" fmla="*/ 407 w 473"/>
                  <a:gd name="T3" fmla="*/ 308 h 495"/>
                  <a:gd name="T4" fmla="*/ 441 w 473"/>
                  <a:gd name="T5" fmla="*/ 363 h 495"/>
                  <a:gd name="T6" fmla="*/ 438 w 473"/>
                  <a:gd name="T7" fmla="*/ 441 h 495"/>
                  <a:gd name="T8" fmla="*/ 340 w 473"/>
                  <a:gd name="T9" fmla="*/ 477 h 495"/>
                  <a:gd name="T10" fmla="*/ 88 w 473"/>
                  <a:gd name="T11" fmla="*/ 480 h 495"/>
                  <a:gd name="T12" fmla="*/ 7 w 473"/>
                  <a:gd name="T13" fmla="*/ 377 h 495"/>
                  <a:gd name="T14" fmla="*/ 21 w 473"/>
                  <a:gd name="T15" fmla="*/ 245 h 495"/>
                  <a:gd name="T16" fmla="*/ 22 w 473"/>
                  <a:gd name="T17" fmla="*/ 196 h 495"/>
                  <a:gd name="T18" fmla="*/ 52 w 473"/>
                  <a:gd name="T19" fmla="*/ 173 h 495"/>
                  <a:gd name="T20" fmla="*/ 151 w 473"/>
                  <a:gd name="T21" fmla="*/ 173 h 495"/>
                  <a:gd name="T22" fmla="*/ 177 w 473"/>
                  <a:gd name="T23" fmla="*/ 148 h 495"/>
                  <a:gd name="T24" fmla="*/ 188 w 473"/>
                  <a:gd name="T25" fmla="*/ 83 h 495"/>
                  <a:gd name="T26" fmla="*/ 171 w 473"/>
                  <a:gd name="T27" fmla="*/ 86 h 495"/>
                  <a:gd name="T28" fmla="*/ 124 w 473"/>
                  <a:gd name="T29" fmla="*/ 98 h 495"/>
                  <a:gd name="T30" fmla="*/ 45 w 473"/>
                  <a:gd name="T31" fmla="*/ 46 h 495"/>
                  <a:gd name="T32" fmla="*/ 69 w 473"/>
                  <a:gd name="T33" fmla="*/ 21 h 495"/>
                  <a:gd name="T34" fmla="*/ 160 w 473"/>
                  <a:gd name="T35" fmla="*/ 14 h 495"/>
                  <a:gd name="T36" fmla="*/ 214 w 473"/>
                  <a:gd name="T37" fmla="*/ 3 h 495"/>
                  <a:gd name="T38" fmla="*/ 233 w 473"/>
                  <a:gd name="T39" fmla="*/ 2 h 495"/>
                  <a:gd name="T40" fmla="*/ 278 w 473"/>
                  <a:gd name="T41" fmla="*/ 104 h 495"/>
                  <a:gd name="T42" fmla="*/ 246 w 473"/>
                  <a:gd name="T43" fmla="*/ 196 h 495"/>
                  <a:gd name="T44" fmla="*/ 184 w 473"/>
                  <a:gd name="T45" fmla="*/ 234 h 495"/>
                  <a:gd name="T46" fmla="*/ 104 w 473"/>
                  <a:gd name="T47" fmla="*/ 232 h 495"/>
                  <a:gd name="T48" fmla="*/ 83 w 473"/>
                  <a:gd name="T49" fmla="*/ 251 h 495"/>
                  <a:gd name="T50" fmla="*/ 76 w 473"/>
                  <a:gd name="T51" fmla="*/ 369 h 495"/>
                  <a:gd name="T52" fmla="*/ 100 w 473"/>
                  <a:gd name="T53" fmla="*/ 398 h 495"/>
                  <a:gd name="T54" fmla="*/ 143 w 473"/>
                  <a:gd name="T55" fmla="*/ 402 h 495"/>
                  <a:gd name="T56" fmla="*/ 328 w 473"/>
                  <a:gd name="T57" fmla="*/ 387 h 495"/>
                  <a:gd name="T58" fmla="*/ 385 w 473"/>
                  <a:gd name="T59" fmla="*/ 318 h 495"/>
                  <a:gd name="T60" fmla="*/ 389 w 473"/>
                  <a:gd name="T61" fmla="*/ 280 h 495"/>
                  <a:gd name="T62" fmla="*/ 398 w 473"/>
                  <a:gd name="T63" fmla="*/ 279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3" h="495">
                    <a:moveTo>
                      <a:pt x="398" y="279"/>
                    </a:moveTo>
                    <a:cubicBezTo>
                      <a:pt x="401" y="289"/>
                      <a:pt x="407" y="298"/>
                      <a:pt x="407" y="308"/>
                    </a:cubicBezTo>
                    <a:cubicBezTo>
                      <a:pt x="408" y="333"/>
                      <a:pt x="416" y="351"/>
                      <a:pt x="441" y="363"/>
                    </a:cubicBezTo>
                    <a:cubicBezTo>
                      <a:pt x="473" y="379"/>
                      <a:pt x="472" y="424"/>
                      <a:pt x="438" y="441"/>
                    </a:cubicBezTo>
                    <a:cubicBezTo>
                      <a:pt x="408" y="457"/>
                      <a:pt x="374" y="470"/>
                      <a:pt x="340" y="477"/>
                    </a:cubicBezTo>
                    <a:cubicBezTo>
                      <a:pt x="256" y="495"/>
                      <a:pt x="172" y="494"/>
                      <a:pt x="88" y="480"/>
                    </a:cubicBezTo>
                    <a:cubicBezTo>
                      <a:pt x="42" y="473"/>
                      <a:pt x="0" y="432"/>
                      <a:pt x="7" y="377"/>
                    </a:cubicBezTo>
                    <a:cubicBezTo>
                      <a:pt x="13" y="333"/>
                      <a:pt x="17" y="289"/>
                      <a:pt x="21" y="245"/>
                    </a:cubicBezTo>
                    <a:cubicBezTo>
                      <a:pt x="22" y="229"/>
                      <a:pt x="21" y="212"/>
                      <a:pt x="22" y="196"/>
                    </a:cubicBezTo>
                    <a:cubicBezTo>
                      <a:pt x="24" y="176"/>
                      <a:pt x="33" y="172"/>
                      <a:pt x="52" y="173"/>
                    </a:cubicBezTo>
                    <a:cubicBezTo>
                      <a:pt x="85" y="174"/>
                      <a:pt x="118" y="173"/>
                      <a:pt x="151" y="173"/>
                    </a:cubicBezTo>
                    <a:cubicBezTo>
                      <a:pt x="167" y="173"/>
                      <a:pt x="174" y="163"/>
                      <a:pt x="177" y="148"/>
                    </a:cubicBezTo>
                    <a:cubicBezTo>
                      <a:pt x="180" y="127"/>
                      <a:pt x="184" y="106"/>
                      <a:pt x="188" y="83"/>
                    </a:cubicBezTo>
                    <a:cubicBezTo>
                      <a:pt x="181" y="84"/>
                      <a:pt x="176" y="84"/>
                      <a:pt x="171" y="86"/>
                    </a:cubicBezTo>
                    <a:cubicBezTo>
                      <a:pt x="155" y="90"/>
                      <a:pt x="140" y="95"/>
                      <a:pt x="124" y="98"/>
                    </a:cubicBezTo>
                    <a:cubicBezTo>
                      <a:pt x="87" y="108"/>
                      <a:pt x="51" y="84"/>
                      <a:pt x="45" y="46"/>
                    </a:cubicBezTo>
                    <a:cubicBezTo>
                      <a:pt x="42" y="28"/>
                      <a:pt x="54" y="22"/>
                      <a:pt x="69" y="21"/>
                    </a:cubicBezTo>
                    <a:cubicBezTo>
                      <a:pt x="99" y="18"/>
                      <a:pt x="130" y="17"/>
                      <a:pt x="160" y="14"/>
                    </a:cubicBezTo>
                    <a:cubicBezTo>
                      <a:pt x="178" y="12"/>
                      <a:pt x="196" y="6"/>
                      <a:pt x="214" y="3"/>
                    </a:cubicBezTo>
                    <a:cubicBezTo>
                      <a:pt x="221" y="2"/>
                      <a:pt x="228" y="0"/>
                      <a:pt x="233" y="2"/>
                    </a:cubicBezTo>
                    <a:cubicBezTo>
                      <a:pt x="276" y="18"/>
                      <a:pt x="294" y="61"/>
                      <a:pt x="278" y="104"/>
                    </a:cubicBezTo>
                    <a:cubicBezTo>
                      <a:pt x="267" y="134"/>
                      <a:pt x="258" y="166"/>
                      <a:pt x="246" y="196"/>
                    </a:cubicBezTo>
                    <a:cubicBezTo>
                      <a:pt x="233" y="230"/>
                      <a:pt x="220" y="237"/>
                      <a:pt x="184" y="234"/>
                    </a:cubicBezTo>
                    <a:cubicBezTo>
                      <a:pt x="157" y="232"/>
                      <a:pt x="130" y="233"/>
                      <a:pt x="104" y="232"/>
                    </a:cubicBezTo>
                    <a:cubicBezTo>
                      <a:pt x="91" y="232"/>
                      <a:pt x="84" y="238"/>
                      <a:pt x="83" y="251"/>
                    </a:cubicBezTo>
                    <a:cubicBezTo>
                      <a:pt x="81" y="290"/>
                      <a:pt x="78" y="330"/>
                      <a:pt x="76" y="369"/>
                    </a:cubicBezTo>
                    <a:cubicBezTo>
                      <a:pt x="75" y="385"/>
                      <a:pt x="83" y="396"/>
                      <a:pt x="100" y="398"/>
                    </a:cubicBezTo>
                    <a:cubicBezTo>
                      <a:pt x="114" y="400"/>
                      <a:pt x="129" y="403"/>
                      <a:pt x="143" y="402"/>
                    </a:cubicBezTo>
                    <a:cubicBezTo>
                      <a:pt x="205" y="398"/>
                      <a:pt x="267" y="396"/>
                      <a:pt x="328" y="387"/>
                    </a:cubicBezTo>
                    <a:cubicBezTo>
                      <a:pt x="375" y="380"/>
                      <a:pt x="383" y="365"/>
                      <a:pt x="385" y="318"/>
                    </a:cubicBezTo>
                    <a:cubicBezTo>
                      <a:pt x="385" y="305"/>
                      <a:pt x="388" y="293"/>
                      <a:pt x="389" y="280"/>
                    </a:cubicBezTo>
                    <a:cubicBezTo>
                      <a:pt x="392" y="280"/>
                      <a:pt x="395" y="279"/>
                      <a:pt x="398"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49"/>
              <p:cNvSpPr>
                <a:spLocks noEditPoints="1"/>
              </p:cNvSpPr>
              <p:nvPr/>
            </p:nvSpPr>
            <p:spPr bwMode="auto">
              <a:xfrm>
                <a:off x="4042488" y="1816663"/>
                <a:ext cx="549417" cy="1036315"/>
              </a:xfrm>
              <a:custGeom>
                <a:avLst/>
                <a:gdLst>
                  <a:gd name="T0" fmla="*/ 180 w 291"/>
                  <a:gd name="T1" fmla="*/ 315 h 547"/>
                  <a:gd name="T2" fmla="*/ 212 w 291"/>
                  <a:gd name="T3" fmla="*/ 356 h 547"/>
                  <a:gd name="T4" fmla="*/ 180 w 291"/>
                  <a:gd name="T5" fmla="*/ 377 h 547"/>
                  <a:gd name="T6" fmla="*/ 209 w 291"/>
                  <a:gd name="T7" fmla="*/ 414 h 547"/>
                  <a:gd name="T8" fmla="*/ 179 w 291"/>
                  <a:gd name="T9" fmla="*/ 433 h 547"/>
                  <a:gd name="T10" fmla="*/ 247 w 291"/>
                  <a:gd name="T11" fmla="*/ 428 h 547"/>
                  <a:gd name="T12" fmla="*/ 46 w 291"/>
                  <a:gd name="T13" fmla="*/ 539 h 547"/>
                  <a:gd name="T14" fmla="*/ 18 w 291"/>
                  <a:gd name="T15" fmla="*/ 490 h 547"/>
                  <a:gd name="T16" fmla="*/ 118 w 291"/>
                  <a:gd name="T17" fmla="*/ 439 h 547"/>
                  <a:gd name="T18" fmla="*/ 74 w 291"/>
                  <a:gd name="T19" fmla="*/ 442 h 547"/>
                  <a:gd name="T20" fmla="*/ 63 w 291"/>
                  <a:gd name="T21" fmla="*/ 404 h 547"/>
                  <a:gd name="T22" fmla="*/ 115 w 291"/>
                  <a:gd name="T23" fmla="*/ 383 h 547"/>
                  <a:gd name="T24" fmla="*/ 80 w 291"/>
                  <a:gd name="T25" fmla="*/ 385 h 547"/>
                  <a:gd name="T26" fmla="*/ 61 w 291"/>
                  <a:gd name="T27" fmla="*/ 346 h 547"/>
                  <a:gd name="T28" fmla="*/ 113 w 291"/>
                  <a:gd name="T29" fmla="*/ 308 h 547"/>
                  <a:gd name="T30" fmla="*/ 49 w 291"/>
                  <a:gd name="T31" fmla="*/ 329 h 547"/>
                  <a:gd name="T32" fmla="*/ 17 w 291"/>
                  <a:gd name="T33" fmla="*/ 220 h 547"/>
                  <a:gd name="T34" fmla="*/ 46 w 291"/>
                  <a:gd name="T35" fmla="*/ 209 h 547"/>
                  <a:gd name="T36" fmla="*/ 99 w 291"/>
                  <a:gd name="T37" fmla="*/ 267 h 547"/>
                  <a:gd name="T38" fmla="*/ 85 w 291"/>
                  <a:gd name="T39" fmla="*/ 248 h 547"/>
                  <a:gd name="T40" fmla="*/ 79 w 291"/>
                  <a:gd name="T41" fmla="*/ 218 h 547"/>
                  <a:gd name="T42" fmla="*/ 127 w 291"/>
                  <a:gd name="T43" fmla="*/ 183 h 547"/>
                  <a:gd name="T44" fmla="*/ 86 w 291"/>
                  <a:gd name="T45" fmla="*/ 161 h 547"/>
                  <a:gd name="T46" fmla="*/ 38 w 291"/>
                  <a:gd name="T47" fmla="*/ 103 h 547"/>
                  <a:gd name="T48" fmla="*/ 76 w 291"/>
                  <a:gd name="T49" fmla="*/ 74 h 547"/>
                  <a:gd name="T50" fmla="*/ 88 w 291"/>
                  <a:gd name="T51" fmla="*/ 23 h 547"/>
                  <a:gd name="T52" fmla="*/ 147 w 291"/>
                  <a:gd name="T53" fmla="*/ 69 h 547"/>
                  <a:gd name="T54" fmla="*/ 194 w 291"/>
                  <a:gd name="T55" fmla="*/ 28 h 547"/>
                  <a:gd name="T56" fmla="*/ 234 w 291"/>
                  <a:gd name="T57" fmla="*/ 12 h 547"/>
                  <a:gd name="T58" fmla="*/ 284 w 291"/>
                  <a:gd name="T59" fmla="*/ 83 h 547"/>
                  <a:gd name="T60" fmla="*/ 277 w 291"/>
                  <a:gd name="T61" fmla="*/ 109 h 547"/>
                  <a:gd name="T62" fmla="*/ 225 w 291"/>
                  <a:gd name="T63" fmla="*/ 155 h 547"/>
                  <a:gd name="T64" fmla="*/ 202 w 291"/>
                  <a:gd name="T65" fmla="*/ 203 h 547"/>
                  <a:gd name="T66" fmla="*/ 272 w 291"/>
                  <a:gd name="T67" fmla="*/ 235 h 547"/>
                  <a:gd name="T68" fmla="*/ 179 w 291"/>
                  <a:gd name="T69" fmla="*/ 301 h 547"/>
                  <a:gd name="T70" fmla="*/ 183 w 291"/>
                  <a:gd name="T71" fmla="*/ 111 h 547"/>
                  <a:gd name="T72" fmla="*/ 138 w 291"/>
                  <a:gd name="T73" fmla="*/ 144 h 547"/>
                  <a:gd name="T74" fmla="*/ 209 w 291"/>
                  <a:gd name="T75" fmla="*/ 237 h 547"/>
                  <a:gd name="T76" fmla="*/ 179 w 291"/>
                  <a:gd name="T77" fmla="*/ 26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1" h="547">
                    <a:moveTo>
                      <a:pt x="179" y="301"/>
                    </a:moveTo>
                    <a:cubicBezTo>
                      <a:pt x="180" y="309"/>
                      <a:pt x="180" y="314"/>
                      <a:pt x="180" y="315"/>
                    </a:cubicBezTo>
                    <a:cubicBezTo>
                      <a:pt x="194" y="321"/>
                      <a:pt x="208" y="322"/>
                      <a:pt x="218" y="329"/>
                    </a:cubicBezTo>
                    <a:cubicBezTo>
                      <a:pt x="232" y="339"/>
                      <a:pt x="228" y="351"/>
                      <a:pt x="212" y="356"/>
                    </a:cubicBezTo>
                    <a:cubicBezTo>
                      <a:pt x="206" y="358"/>
                      <a:pt x="200" y="360"/>
                      <a:pt x="194" y="360"/>
                    </a:cubicBezTo>
                    <a:cubicBezTo>
                      <a:pt x="180" y="361"/>
                      <a:pt x="179" y="369"/>
                      <a:pt x="180" y="377"/>
                    </a:cubicBezTo>
                    <a:cubicBezTo>
                      <a:pt x="194" y="382"/>
                      <a:pt x="207" y="383"/>
                      <a:pt x="216" y="390"/>
                    </a:cubicBezTo>
                    <a:cubicBezTo>
                      <a:pt x="228" y="401"/>
                      <a:pt x="224" y="409"/>
                      <a:pt x="209" y="414"/>
                    </a:cubicBezTo>
                    <a:cubicBezTo>
                      <a:pt x="198" y="417"/>
                      <a:pt x="187" y="421"/>
                      <a:pt x="177" y="425"/>
                    </a:cubicBezTo>
                    <a:cubicBezTo>
                      <a:pt x="177" y="427"/>
                      <a:pt x="178" y="430"/>
                      <a:pt x="179" y="433"/>
                    </a:cubicBezTo>
                    <a:cubicBezTo>
                      <a:pt x="200" y="429"/>
                      <a:pt x="222" y="425"/>
                      <a:pt x="243" y="422"/>
                    </a:cubicBezTo>
                    <a:cubicBezTo>
                      <a:pt x="245" y="424"/>
                      <a:pt x="246" y="426"/>
                      <a:pt x="247" y="428"/>
                    </a:cubicBezTo>
                    <a:cubicBezTo>
                      <a:pt x="242" y="435"/>
                      <a:pt x="238" y="445"/>
                      <a:pt x="230" y="448"/>
                    </a:cubicBezTo>
                    <a:cubicBezTo>
                      <a:pt x="169" y="479"/>
                      <a:pt x="108" y="510"/>
                      <a:pt x="46" y="539"/>
                    </a:cubicBezTo>
                    <a:cubicBezTo>
                      <a:pt x="29" y="547"/>
                      <a:pt x="0" y="526"/>
                      <a:pt x="1" y="508"/>
                    </a:cubicBezTo>
                    <a:cubicBezTo>
                      <a:pt x="2" y="501"/>
                      <a:pt x="11" y="493"/>
                      <a:pt x="18" y="490"/>
                    </a:cubicBezTo>
                    <a:cubicBezTo>
                      <a:pt x="45" y="478"/>
                      <a:pt x="73" y="469"/>
                      <a:pt x="100" y="458"/>
                    </a:cubicBezTo>
                    <a:cubicBezTo>
                      <a:pt x="107" y="455"/>
                      <a:pt x="112" y="445"/>
                      <a:pt x="118" y="439"/>
                    </a:cubicBezTo>
                    <a:cubicBezTo>
                      <a:pt x="117" y="437"/>
                      <a:pt x="115" y="435"/>
                      <a:pt x="114" y="433"/>
                    </a:cubicBezTo>
                    <a:cubicBezTo>
                      <a:pt x="100" y="436"/>
                      <a:pt x="87" y="439"/>
                      <a:pt x="74" y="442"/>
                    </a:cubicBezTo>
                    <a:cubicBezTo>
                      <a:pt x="55" y="447"/>
                      <a:pt x="49" y="435"/>
                      <a:pt x="46" y="422"/>
                    </a:cubicBezTo>
                    <a:cubicBezTo>
                      <a:pt x="42" y="407"/>
                      <a:pt x="53" y="406"/>
                      <a:pt x="63" y="404"/>
                    </a:cubicBezTo>
                    <a:cubicBezTo>
                      <a:pt x="76" y="402"/>
                      <a:pt x="90" y="400"/>
                      <a:pt x="102" y="396"/>
                    </a:cubicBezTo>
                    <a:cubicBezTo>
                      <a:pt x="107" y="394"/>
                      <a:pt x="111" y="388"/>
                      <a:pt x="115" y="383"/>
                    </a:cubicBezTo>
                    <a:cubicBezTo>
                      <a:pt x="114" y="382"/>
                      <a:pt x="112" y="380"/>
                      <a:pt x="111" y="379"/>
                    </a:cubicBezTo>
                    <a:cubicBezTo>
                      <a:pt x="101" y="381"/>
                      <a:pt x="90" y="385"/>
                      <a:pt x="80" y="385"/>
                    </a:cubicBezTo>
                    <a:cubicBezTo>
                      <a:pt x="71" y="384"/>
                      <a:pt x="59" y="381"/>
                      <a:pt x="52" y="374"/>
                    </a:cubicBezTo>
                    <a:cubicBezTo>
                      <a:pt x="39" y="362"/>
                      <a:pt x="43" y="350"/>
                      <a:pt x="61" y="346"/>
                    </a:cubicBezTo>
                    <a:cubicBezTo>
                      <a:pt x="71" y="343"/>
                      <a:pt x="81" y="341"/>
                      <a:pt x="92" y="340"/>
                    </a:cubicBezTo>
                    <a:cubicBezTo>
                      <a:pt x="111" y="338"/>
                      <a:pt x="119" y="328"/>
                      <a:pt x="113" y="308"/>
                    </a:cubicBezTo>
                    <a:cubicBezTo>
                      <a:pt x="97" y="309"/>
                      <a:pt x="81" y="306"/>
                      <a:pt x="75" y="328"/>
                    </a:cubicBezTo>
                    <a:cubicBezTo>
                      <a:pt x="70" y="342"/>
                      <a:pt x="56" y="338"/>
                      <a:pt x="49" y="329"/>
                    </a:cubicBezTo>
                    <a:cubicBezTo>
                      <a:pt x="41" y="320"/>
                      <a:pt x="35" y="309"/>
                      <a:pt x="32" y="298"/>
                    </a:cubicBezTo>
                    <a:cubicBezTo>
                      <a:pt x="26" y="272"/>
                      <a:pt x="21" y="246"/>
                      <a:pt x="17" y="220"/>
                    </a:cubicBezTo>
                    <a:cubicBezTo>
                      <a:pt x="16" y="214"/>
                      <a:pt x="22" y="207"/>
                      <a:pt x="24" y="200"/>
                    </a:cubicBezTo>
                    <a:cubicBezTo>
                      <a:pt x="32" y="203"/>
                      <a:pt x="43" y="204"/>
                      <a:pt x="46" y="209"/>
                    </a:cubicBezTo>
                    <a:cubicBezTo>
                      <a:pt x="55" y="224"/>
                      <a:pt x="62" y="240"/>
                      <a:pt x="66" y="257"/>
                    </a:cubicBezTo>
                    <a:cubicBezTo>
                      <a:pt x="72" y="277"/>
                      <a:pt x="87" y="268"/>
                      <a:pt x="99" y="267"/>
                    </a:cubicBezTo>
                    <a:cubicBezTo>
                      <a:pt x="109" y="267"/>
                      <a:pt x="121" y="265"/>
                      <a:pt x="116" y="248"/>
                    </a:cubicBezTo>
                    <a:cubicBezTo>
                      <a:pt x="106" y="248"/>
                      <a:pt x="95" y="250"/>
                      <a:pt x="85" y="248"/>
                    </a:cubicBezTo>
                    <a:cubicBezTo>
                      <a:pt x="79" y="247"/>
                      <a:pt x="70" y="241"/>
                      <a:pt x="69" y="236"/>
                    </a:cubicBezTo>
                    <a:cubicBezTo>
                      <a:pt x="68" y="231"/>
                      <a:pt x="74" y="223"/>
                      <a:pt x="79" y="218"/>
                    </a:cubicBezTo>
                    <a:cubicBezTo>
                      <a:pt x="83" y="215"/>
                      <a:pt x="90" y="213"/>
                      <a:pt x="96" y="213"/>
                    </a:cubicBezTo>
                    <a:cubicBezTo>
                      <a:pt x="115" y="212"/>
                      <a:pt x="126" y="203"/>
                      <a:pt x="127" y="183"/>
                    </a:cubicBezTo>
                    <a:cubicBezTo>
                      <a:pt x="126" y="183"/>
                      <a:pt x="125" y="182"/>
                      <a:pt x="124" y="182"/>
                    </a:cubicBezTo>
                    <a:cubicBezTo>
                      <a:pt x="95" y="197"/>
                      <a:pt x="90" y="194"/>
                      <a:pt x="86" y="161"/>
                    </a:cubicBezTo>
                    <a:cubicBezTo>
                      <a:pt x="85" y="148"/>
                      <a:pt x="84" y="136"/>
                      <a:pt x="80" y="127"/>
                    </a:cubicBezTo>
                    <a:cubicBezTo>
                      <a:pt x="66" y="119"/>
                      <a:pt x="51" y="113"/>
                      <a:pt x="38" y="103"/>
                    </a:cubicBezTo>
                    <a:cubicBezTo>
                      <a:pt x="27" y="95"/>
                      <a:pt x="30" y="85"/>
                      <a:pt x="43" y="81"/>
                    </a:cubicBezTo>
                    <a:cubicBezTo>
                      <a:pt x="54" y="78"/>
                      <a:pt x="65" y="76"/>
                      <a:pt x="76" y="74"/>
                    </a:cubicBezTo>
                    <a:cubicBezTo>
                      <a:pt x="74" y="62"/>
                      <a:pt x="71" y="51"/>
                      <a:pt x="70" y="40"/>
                    </a:cubicBezTo>
                    <a:cubicBezTo>
                      <a:pt x="68" y="27"/>
                      <a:pt x="73" y="19"/>
                      <a:pt x="88" y="23"/>
                    </a:cubicBezTo>
                    <a:cubicBezTo>
                      <a:pt x="106" y="28"/>
                      <a:pt x="123" y="34"/>
                      <a:pt x="127" y="56"/>
                    </a:cubicBezTo>
                    <a:cubicBezTo>
                      <a:pt x="129" y="67"/>
                      <a:pt x="136" y="71"/>
                      <a:pt x="147" y="69"/>
                    </a:cubicBezTo>
                    <a:cubicBezTo>
                      <a:pt x="149" y="69"/>
                      <a:pt x="151" y="69"/>
                      <a:pt x="153" y="69"/>
                    </a:cubicBezTo>
                    <a:cubicBezTo>
                      <a:pt x="192" y="68"/>
                      <a:pt x="191" y="68"/>
                      <a:pt x="194" y="28"/>
                    </a:cubicBezTo>
                    <a:cubicBezTo>
                      <a:pt x="195" y="19"/>
                      <a:pt x="201" y="7"/>
                      <a:pt x="209" y="3"/>
                    </a:cubicBezTo>
                    <a:cubicBezTo>
                      <a:pt x="214" y="0"/>
                      <a:pt x="227" y="6"/>
                      <a:pt x="234" y="12"/>
                    </a:cubicBezTo>
                    <a:cubicBezTo>
                      <a:pt x="251" y="26"/>
                      <a:pt x="253" y="37"/>
                      <a:pt x="252" y="63"/>
                    </a:cubicBezTo>
                    <a:cubicBezTo>
                      <a:pt x="263" y="70"/>
                      <a:pt x="275" y="76"/>
                      <a:pt x="284" y="83"/>
                    </a:cubicBezTo>
                    <a:cubicBezTo>
                      <a:pt x="288" y="87"/>
                      <a:pt x="291" y="95"/>
                      <a:pt x="290" y="100"/>
                    </a:cubicBezTo>
                    <a:cubicBezTo>
                      <a:pt x="290" y="104"/>
                      <a:pt x="281" y="109"/>
                      <a:pt x="277" y="109"/>
                    </a:cubicBezTo>
                    <a:cubicBezTo>
                      <a:pt x="248" y="103"/>
                      <a:pt x="238" y="120"/>
                      <a:pt x="231" y="143"/>
                    </a:cubicBezTo>
                    <a:cubicBezTo>
                      <a:pt x="230" y="147"/>
                      <a:pt x="227" y="151"/>
                      <a:pt x="225" y="155"/>
                    </a:cubicBezTo>
                    <a:cubicBezTo>
                      <a:pt x="207" y="185"/>
                      <a:pt x="203" y="187"/>
                      <a:pt x="172" y="174"/>
                    </a:cubicBezTo>
                    <a:cubicBezTo>
                      <a:pt x="170" y="203"/>
                      <a:pt x="175" y="208"/>
                      <a:pt x="202" y="203"/>
                    </a:cubicBezTo>
                    <a:cubicBezTo>
                      <a:pt x="211" y="202"/>
                      <a:pt x="219" y="200"/>
                      <a:pt x="228" y="198"/>
                    </a:cubicBezTo>
                    <a:cubicBezTo>
                      <a:pt x="256" y="191"/>
                      <a:pt x="274" y="206"/>
                      <a:pt x="272" y="235"/>
                    </a:cubicBezTo>
                    <a:cubicBezTo>
                      <a:pt x="271" y="262"/>
                      <a:pt x="246" y="297"/>
                      <a:pt x="221" y="303"/>
                    </a:cubicBezTo>
                    <a:cubicBezTo>
                      <a:pt x="208" y="306"/>
                      <a:pt x="195" y="302"/>
                      <a:pt x="179" y="301"/>
                    </a:cubicBezTo>
                    <a:close/>
                    <a:moveTo>
                      <a:pt x="138" y="144"/>
                    </a:moveTo>
                    <a:cubicBezTo>
                      <a:pt x="177" y="147"/>
                      <a:pt x="181" y="144"/>
                      <a:pt x="183" y="111"/>
                    </a:cubicBezTo>
                    <a:cubicBezTo>
                      <a:pt x="168" y="113"/>
                      <a:pt x="153" y="114"/>
                      <a:pt x="137" y="115"/>
                    </a:cubicBezTo>
                    <a:cubicBezTo>
                      <a:pt x="137" y="126"/>
                      <a:pt x="138" y="134"/>
                      <a:pt x="138" y="144"/>
                    </a:cubicBezTo>
                    <a:close/>
                    <a:moveTo>
                      <a:pt x="179" y="260"/>
                    </a:moveTo>
                    <a:cubicBezTo>
                      <a:pt x="197" y="261"/>
                      <a:pt x="208" y="257"/>
                      <a:pt x="209" y="237"/>
                    </a:cubicBezTo>
                    <a:cubicBezTo>
                      <a:pt x="200" y="238"/>
                      <a:pt x="191" y="239"/>
                      <a:pt x="182" y="240"/>
                    </a:cubicBezTo>
                    <a:cubicBezTo>
                      <a:pt x="181" y="247"/>
                      <a:pt x="180" y="252"/>
                      <a:pt x="179" y="2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50"/>
              <p:cNvSpPr>
                <a:spLocks noEditPoints="1"/>
              </p:cNvSpPr>
              <p:nvPr/>
            </p:nvSpPr>
            <p:spPr bwMode="auto">
              <a:xfrm>
                <a:off x="8365830" y="1833715"/>
                <a:ext cx="610042" cy="1038209"/>
              </a:xfrm>
              <a:custGeom>
                <a:avLst/>
                <a:gdLst>
                  <a:gd name="T0" fmla="*/ 174 w 323"/>
                  <a:gd name="T1" fmla="*/ 305 h 548"/>
                  <a:gd name="T2" fmla="*/ 167 w 323"/>
                  <a:gd name="T3" fmla="*/ 304 h 548"/>
                  <a:gd name="T4" fmla="*/ 112 w 323"/>
                  <a:gd name="T5" fmla="*/ 341 h 548"/>
                  <a:gd name="T6" fmla="*/ 45 w 323"/>
                  <a:gd name="T7" fmla="*/ 466 h 548"/>
                  <a:gd name="T8" fmla="*/ 20 w 323"/>
                  <a:gd name="T9" fmla="*/ 479 h 548"/>
                  <a:gd name="T10" fmla="*/ 61 w 323"/>
                  <a:gd name="T11" fmla="*/ 318 h 548"/>
                  <a:gd name="T12" fmla="*/ 5 w 323"/>
                  <a:gd name="T13" fmla="*/ 300 h 548"/>
                  <a:gd name="T14" fmla="*/ 17 w 323"/>
                  <a:gd name="T15" fmla="*/ 271 h 548"/>
                  <a:gd name="T16" fmla="*/ 19 w 323"/>
                  <a:gd name="T17" fmla="*/ 270 h 548"/>
                  <a:gd name="T18" fmla="*/ 61 w 323"/>
                  <a:gd name="T19" fmla="*/ 253 h 548"/>
                  <a:gd name="T20" fmla="*/ 63 w 323"/>
                  <a:gd name="T21" fmla="*/ 194 h 548"/>
                  <a:gd name="T22" fmla="*/ 24 w 323"/>
                  <a:gd name="T23" fmla="*/ 158 h 548"/>
                  <a:gd name="T24" fmla="*/ 60 w 323"/>
                  <a:gd name="T25" fmla="*/ 134 h 548"/>
                  <a:gd name="T26" fmla="*/ 64 w 323"/>
                  <a:gd name="T27" fmla="*/ 98 h 548"/>
                  <a:gd name="T28" fmla="*/ 87 w 323"/>
                  <a:gd name="T29" fmla="*/ 86 h 548"/>
                  <a:gd name="T30" fmla="*/ 119 w 323"/>
                  <a:gd name="T31" fmla="*/ 117 h 548"/>
                  <a:gd name="T32" fmla="*/ 161 w 323"/>
                  <a:gd name="T33" fmla="*/ 126 h 548"/>
                  <a:gd name="T34" fmla="*/ 168 w 323"/>
                  <a:gd name="T35" fmla="*/ 104 h 548"/>
                  <a:gd name="T36" fmla="*/ 168 w 323"/>
                  <a:gd name="T37" fmla="*/ 34 h 548"/>
                  <a:gd name="T38" fmla="*/ 208 w 323"/>
                  <a:gd name="T39" fmla="*/ 15 h 548"/>
                  <a:gd name="T40" fmla="*/ 252 w 323"/>
                  <a:gd name="T41" fmla="*/ 99 h 548"/>
                  <a:gd name="T42" fmla="*/ 252 w 323"/>
                  <a:gd name="T43" fmla="*/ 118 h 548"/>
                  <a:gd name="T44" fmla="*/ 274 w 323"/>
                  <a:gd name="T45" fmla="*/ 120 h 548"/>
                  <a:gd name="T46" fmla="*/ 296 w 323"/>
                  <a:gd name="T47" fmla="*/ 152 h 548"/>
                  <a:gd name="T48" fmla="*/ 285 w 323"/>
                  <a:gd name="T49" fmla="*/ 160 h 548"/>
                  <a:gd name="T50" fmla="*/ 253 w 323"/>
                  <a:gd name="T51" fmla="*/ 160 h 548"/>
                  <a:gd name="T52" fmla="*/ 253 w 323"/>
                  <a:gd name="T53" fmla="*/ 245 h 548"/>
                  <a:gd name="T54" fmla="*/ 284 w 323"/>
                  <a:gd name="T55" fmla="*/ 245 h 548"/>
                  <a:gd name="T56" fmla="*/ 316 w 323"/>
                  <a:gd name="T57" fmla="*/ 287 h 548"/>
                  <a:gd name="T58" fmla="*/ 300 w 323"/>
                  <a:gd name="T59" fmla="*/ 301 h 548"/>
                  <a:gd name="T60" fmla="*/ 254 w 323"/>
                  <a:gd name="T61" fmla="*/ 301 h 548"/>
                  <a:gd name="T62" fmla="*/ 254 w 323"/>
                  <a:gd name="T63" fmla="*/ 328 h 548"/>
                  <a:gd name="T64" fmla="*/ 240 w 323"/>
                  <a:gd name="T65" fmla="*/ 496 h 548"/>
                  <a:gd name="T66" fmla="*/ 228 w 323"/>
                  <a:gd name="T67" fmla="*/ 526 h 548"/>
                  <a:gd name="T68" fmla="*/ 208 w 323"/>
                  <a:gd name="T69" fmla="*/ 548 h 548"/>
                  <a:gd name="T70" fmla="*/ 193 w 323"/>
                  <a:gd name="T71" fmla="*/ 521 h 548"/>
                  <a:gd name="T72" fmla="*/ 180 w 323"/>
                  <a:gd name="T73" fmla="*/ 428 h 548"/>
                  <a:gd name="T74" fmla="*/ 175 w 323"/>
                  <a:gd name="T75" fmla="*/ 319 h 548"/>
                  <a:gd name="T76" fmla="*/ 174 w 323"/>
                  <a:gd name="T77" fmla="*/ 305 h 548"/>
                  <a:gd name="T78" fmla="*/ 129 w 323"/>
                  <a:gd name="T79" fmla="*/ 249 h 548"/>
                  <a:gd name="T80" fmla="*/ 162 w 323"/>
                  <a:gd name="T81" fmla="*/ 247 h 548"/>
                  <a:gd name="T82" fmla="*/ 173 w 323"/>
                  <a:gd name="T83" fmla="*/ 238 h 548"/>
                  <a:gd name="T84" fmla="*/ 174 w 323"/>
                  <a:gd name="T85" fmla="*/ 169 h 548"/>
                  <a:gd name="T86" fmla="*/ 142 w 323"/>
                  <a:gd name="T87" fmla="*/ 173 h 548"/>
                  <a:gd name="T88" fmla="*/ 129 w 323"/>
                  <a:gd name="T89" fmla="*/ 186 h 548"/>
                  <a:gd name="T90" fmla="*/ 129 w 323"/>
                  <a:gd name="T91" fmla="*/ 249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3" h="548">
                    <a:moveTo>
                      <a:pt x="174" y="305"/>
                    </a:moveTo>
                    <a:cubicBezTo>
                      <a:pt x="171" y="305"/>
                      <a:pt x="169" y="304"/>
                      <a:pt x="167" y="304"/>
                    </a:cubicBezTo>
                    <a:cubicBezTo>
                      <a:pt x="124" y="301"/>
                      <a:pt x="125" y="301"/>
                      <a:pt x="112" y="341"/>
                    </a:cubicBezTo>
                    <a:cubicBezTo>
                      <a:pt x="98" y="387"/>
                      <a:pt x="81" y="432"/>
                      <a:pt x="45" y="466"/>
                    </a:cubicBezTo>
                    <a:cubicBezTo>
                      <a:pt x="39" y="472"/>
                      <a:pt x="31" y="477"/>
                      <a:pt x="20" y="479"/>
                    </a:cubicBezTo>
                    <a:cubicBezTo>
                      <a:pt x="33" y="426"/>
                      <a:pt x="47" y="374"/>
                      <a:pt x="61" y="318"/>
                    </a:cubicBezTo>
                    <a:cubicBezTo>
                      <a:pt x="26" y="329"/>
                      <a:pt x="13" y="324"/>
                      <a:pt x="5" y="300"/>
                    </a:cubicBezTo>
                    <a:cubicBezTo>
                      <a:pt x="0" y="287"/>
                      <a:pt x="2" y="276"/>
                      <a:pt x="17" y="271"/>
                    </a:cubicBezTo>
                    <a:cubicBezTo>
                      <a:pt x="17" y="271"/>
                      <a:pt x="18" y="270"/>
                      <a:pt x="19" y="270"/>
                    </a:cubicBezTo>
                    <a:cubicBezTo>
                      <a:pt x="33" y="265"/>
                      <a:pt x="57" y="263"/>
                      <a:pt x="61" y="253"/>
                    </a:cubicBezTo>
                    <a:cubicBezTo>
                      <a:pt x="68" y="236"/>
                      <a:pt x="63" y="214"/>
                      <a:pt x="63" y="194"/>
                    </a:cubicBezTo>
                    <a:cubicBezTo>
                      <a:pt x="40" y="189"/>
                      <a:pt x="24" y="174"/>
                      <a:pt x="24" y="158"/>
                    </a:cubicBezTo>
                    <a:cubicBezTo>
                      <a:pt x="26" y="137"/>
                      <a:pt x="45" y="140"/>
                      <a:pt x="60" y="134"/>
                    </a:cubicBezTo>
                    <a:cubicBezTo>
                      <a:pt x="62" y="122"/>
                      <a:pt x="63" y="110"/>
                      <a:pt x="64" y="98"/>
                    </a:cubicBezTo>
                    <a:cubicBezTo>
                      <a:pt x="66" y="83"/>
                      <a:pt x="75" y="79"/>
                      <a:pt x="87" y="86"/>
                    </a:cubicBezTo>
                    <a:cubicBezTo>
                      <a:pt x="99" y="95"/>
                      <a:pt x="112" y="105"/>
                      <a:pt x="119" y="117"/>
                    </a:cubicBezTo>
                    <a:cubicBezTo>
                      <a:pt x="131" y="138"/>
                      <a:pt x="147" y="128"/>
                      <a:pt x="161" y="126"/>
                    </a:cubicBezTo>
                    <a:cubicBezTo>
                      <a:pt x="165" y="126"/>
                      <a:pt x="168" y="112"/>
                      <a:pt x="168" y="104"/>
                    </a:cubicBezTo>
                    <a:cubicBezTo>
                      <a:pt x="169" y="80"/>
                      <a:pt x="167" y="57"/>
                      <a:pt x="168" y="34"/>
                    </a:cubicBezTo>
                    <a:cubicBezTo>
                      <a:pt x="170" y="6"/>
                      <a:pt x="185" y="0"/>
                      <a:pt x="208" y="15"/>
                    </a:cubicBezTo>
                    <a:cubicBezTo>
                      <a:pt x="239" y="35"/>
                      <a:pt x="259" y="60"/>
                      <a:pt x="252" y="99"/>
                    </a:cubicBezTo>
                    <a:cubicBezTo>
                      <a:pt x="251" y="105"/>
                      <a:pt x="252" y="111"/>
                      <a:pt x="252" y="118"/>
                    </a:cubicBezTo>
                    <a:cubicBezTo>
                      <a:pt x="260" y="119"/>
                      <a:pt x="267" y="119"/>
                      <a:pt x="274" y="120"/>
                    </a:cubicBezTo>
                    <a:cubicBezTo>
                      <a:pt x="289" y="122"/>
                      <a:pt x="300" y="138"/>
                      <a:pt x="296" y="152"/>
                    </a:cubicBezTo>
                    <a:cubicBezTo>
                      <a:pt x="295" y="155"/>
                      <a:pt x="289" y="159"/>
                      <a:pt x="285" y="160"/>
                    </a:cubicBezTo>
                    <a:cubicBezTo>
                      <a:pt x="275" y="161"/>
                      <a:pt x="265" y="160"/>
                      <a:pt x="253" y="160"/>
                    </a:cubicBezTo>
                    <a:cubicBezTo>
                      <a:pt x="253" y="188"/>
                      <a:pt x="253" y="215"/>
                      <a:pt x="253" y="245"/>
                    </a:cubicBezTo>
                    <a:cubicBezTo>
                      <a:pt x="263" y="245"/>
                      <a:pt x="273" y="244"/>
                      <a:pt x="284" y="245"/>
                    </a:cubicBezTo>
                    <a:cubicBezTo>
                      <a:pt x="309" y="245"/>
                      <a:pt x="323" y="263"/>
                      <a:pt x="316" y="287"/>
                    </a:cubicBezTo>
                    <a:cubicBezTo>
                      <a:pt x="314" y="293"/>
                      <a:pt x="306" y="300"/>
                      <a:pt x="300" y="301"/>
                    </a:cubicBezTo>
                    <a:cubicBezTo>
                      <a:pt x="286" y="303"/>
                      <a:pt x="272" y="301"/>
                      <a:pt x="254" y="301"/>
                    </a:cubicBezTo>
                    <a:cubicBezTo>
                      <a:pt x="254" y="310"/>
                      <a:pt x="254" y="319"/>
                      <a:pt x="254" y="328"/>
                    </a:cubicBezTo>
                    <a:cubicBezTo>
                      <a:pt x="253" y="384"/>
                      <a:pt x="256" y="441"/>
                      <a:pt x="240" y="496"/>
                    </a:cubicBezTo>
                    <a:cubicBezTo>
                      <a:pt x="237" y="507"/>
                      <a:pt x="234" y="517"/>
                      <a:pt x="228" y="526"/>
                    </a:cubicBezTo>
                    <a:cubicBezTo>
                      <a:pt x="223" y="534"/>
                      <a:pt x="215" y="541"/>
                      <a:pt x="208" y="548"/>
                    </a:cubicBezTo>
                    <a:cubicBezTo>
                      <a:pt x="203" y="539"/>
                      <a:pt x="195" y="531"/>
                      <a:pt x="193" y="521"/>
                    </a:cubicBezTo>
                    <a:cubicBezTo>
                      <a:pt x="188" y="491"/>
                      <a:pt x="183" y="460"/>
                      <a:pt x="180" y="428"/>
                    </a:cubicBezTo>
                    <a:cubicBezTo>
                      <a:pt x="177" y="392"/>
                      <a:pt x="177" y="355"/>
                      <a:pt x="175" y="319"/>
                    </a:cubicBezTo>
                    <a:cubicBezTo>
                      <a:pt x="175" y="314"/>
                      <a:pt x="174" y="310"/>
                      <a:pt x="174" y="305"/>
                    </a:cubicBezTo>
                    <a:close/>
                    <a:moveTo>
                      <a:pt x="129" y="249"/>
                    </a:moveTo>
                    <a:cubicBezTo>
                      <a:pt x="141" y="249"/>
                      <a:pt x="152" y="249"/>
                      <a:pt x="162" y="247"/>
                    </a:cubicBezTo>
                    <a:cubicBezTo>
                      <a:pt x="166" y="247"/>
                      <a:pt x="173" y="241"/>
                      <a:pt x="173" y="238"/>
                    </a:cubicBezTo>
                    <a:cubicBezTo>
                      <a:pt x="174" y="215"/>
                      <a:pt x="174" y="192"/>
                      <a:pt x="174" y="169"/>
                    </a:cubicBezTo>
                    <a:cubicBezTo>
                      <a:pt x="160" y="170"/>
                      <a:pt x="150" y="170"/>
                      <a:pt x="142" y="173"/>
                    </a:cubicBezTo>
                    <a:cubicBezTo>
                      <a:pt x="137" y="175"/>
                      <a:pt x="130" y="181"/>
                      <a:pt x="129" y="186"/>
                    </a:cubicBezTo>
                    <a:cubicBezTo>
                      <a:pt x="128" y="206"/>
                      <a:pt x="129" y="226"/>
                      <a:pt x="129"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51"/>
              <p:cNvSpPr>
                <a:spLocks/>
              </p:cNvSpPr>
              <p:nvPr/>
            </p:nvSpPr>
            <p:spPr bwMode="auto">
              <a:xfrm>
                <a:off x="7967977" y="1826137"/>
                <a:ext cx="439533" cy="1040104"/>
              </a:xfrm>
              <a:custGeom>
                <a:avLst/>
                <a:gdLst>
                  <a:gd name="T0" fmla="*/ 105 w 233"/>
                  <a:gd name="T1" fmla="*/ 105 h 549"/>
                  <a:gd name="T2" fmla="*/ 52 w 233"/>
                  <a:gd name="T3" fmla="*/ 114 h 549"/>
                  <a:gd name="T4" fmla="*/ 49 w 233"/>
                  <a:gd name="T5" fmla="*/ 106 h 549"/>
                  <a:gd name="T6" fmla="*/ 85 w 233"/>
                  <a:gd name="T7" fmla="*/ 86 h 549"/>
                  <a:gd name="T8" fmla="*/ 107 w 233"/>
                  <a:gd name="T9" fmla="*/ 49 h 549"/>
                  <a:gd name="T10" fmla="*/ 108 w 233"/>
                  <a:gd name="T11" fmla="*/ 19 h 549"/>
                  <a:gd name="T12" fmla="*/ 119 w 233"/>
                  <a:gd name="T13" fmla="*/ 1 h 549"/>
                  <a:gd name="T14" fmla="*/ 143 w 233"/>
                  <a:gd name="T15" fmla="*/ 8 h 549"/>
                  <a:gd name="T16" fmla="*/ 165 w 233"/>
                  <a:gd name="T17" fmla="*/ 36 h 549"/>
                  <a:gd name="T18" fmla="*/ 224 w 233"/>
                  <a:gd name="T19" fmla="*/ 59 h 549"/>
                  <a:gd name="T20" fmla="*/ 214 w 233"/>
                  <a:gd name="T21" fmla="*/ 83 h 549"/>
                  <a:gd name="T22" fmla="*/ 199 w 233"/>
                  <a:gd name="T23" fmla="*/ 88 h 549"/>
                  <a:gd name="T24" fmla="*/ 172 w 233"/>
                  <a:gd name="T25" fmla="*/ 136 h 549"/>
                  <a:gd name="T26" fmla="*/ 183 w 233"/>
                  <a:gd name="T27" fmla="*/ 136 h 549"/>
                  <a:gd name="T28" fmla="*/ 216 w 233"/>
                  <a:gd name="T29" fmla="*/ 160 h 549"/>
                  <a:gd name="T30" fmla="*/ 192 w 233"/>
                  <a:gd name="T31" fmla="*/ 189 h 549"/>
                  <a:gd name="T32" fmla="*/ 173 w 233"/>
                  <a:gd name="T33" fmla="*/ 216 h 549"/>
                  <a:gd name="T34" fmla="*/ 195 w 233"/>
                  <a:gd name="T35" fmla="*/ 214 h 549"/>
                  <a:gd name="T36" fmla="*/ 230 w 233"/>
                  <a:gd name="T37" fmla="*/ 238 h 549"/>
                  <a:gd name="T38" fmla="*/ 215 w 233"/>
                  <a:gd name="T39" fmla="*/ 265 h 549"/>
                  <a:gd name="T40" fmla="*/ 196 w 233"/>
                  <a:gd name="T41" fmla="*/ 271 h 549"/>
                  <a:gd name="T42" fmla="*/ 172 w 233"/>
                  <a:gd name="T43" fmla="*/ 306 h 549"/>
                  <a:gd name="T44" fmla="*/ 205 w 233"/>
                  <a:gd name="T45" fmla="*/ 318 h 549"/>
                  <a:gd name="T46" fmla="*/ 224 w 233"/>
                  <a:gd name="T47" fmla="*/ 360 h 549"/>
                  <a:gd name="T48" fmla="*/ 184 w 233"/>
                  <a:gd name="T49" fmla="*/ 367 h 549"/>
                  <a:gd name="T50" fmla="*/ 170 w 233"/>
                  <a:gd name="T51" fmla="*/ 361 h 549"/>
                  <a:gd name="T52" fmla="*/ 163 w 233"/>
                  <a:gd name="T53" fmla="*/ 470 h 549"/>
                  <a:gd name="T54" fmla="*/ 160 w 233"/>
                  <a:gd name="T55" fmla="*/ 495 h 549"/>
                  <a:gd name="T56" fmla="*/ 102 w 233"/>
                  <a:gd name="T57" fmla="*/ 549 h 549"/>
                  <a:gd name="T58" fmla="*/ 102 w 233"/>
                  <a:gd name="T59" fmla="*/ 382 h 549"/>
                  <a:gd name="T60" fmla="*/ 96 w 233"/>
                  <a:gd name="T61" fmla="*/ 380 h 549"/>
                  <a:gd name="T62" fmla="*/ 51 w 233"/>
                  <a:gd name="T63" fmla="*/ 429 h 549"/>
                  <a:gd name="T64" fmla="*/ 4 w 233"/>
                  <a:gd name="T65" fmla="*/ 474 h 549"/>
                  <a:gd name="T66" fmla="*/ 0 w 233"/>
                  <a:gd name="T67" fmla="*/ 470 h 549"/>
                  <a:gd name="T68" fmla="*/ 92 w 233"/>
                  <a:gd name="T69" fmla="*/ 298 h 549"/>
                  <a:gd name="T70" fmla="*/ 70 w 233"/>
                  <a:gd name="T71" fmla="*/ 304 h 549"/>
                  <a:gd name="T72" fmla="*/ 5 w 233"/>
                  <a:gd name="T73" fmla="*/ 268 h 549"/>
                  <a:gd name="T74" fmla="*/ 17 w 233"/>
                  <a:gd name="T75" fmla="*/ 252 h 549"/>
                  <a:gd name="T76" fmla="*/ 84 w 233"/>
                  <a:gd name="T77" fmla="*/ 234 h 549"/>
                  <a:gd name="T78" fmla="*/ 103 w 233"/>
                  <a:gd name="T79" fmla="*/ 205 h 549"/>
                  <a:gd name="T80" fmla="*/ 77 w 233"/>
                  <a:gd name="T81" fmla="*/ 204 h 549"/>
                  <a:gd name="T82" fmla="*/ 44 w 233"/>
                  <a:gd name="T83" fmla="*/ 176 h 549"/>
                  <a:gd name="T84" fmla="*/ 70 w 233"/>
                  <a:gd name="T85" fmla="*/ 152 h 549"/>
                  <a:gd name="T86" fmla="*/ 77 w 233"/>
                  <a:gd name="T87" fmla="*/ 150 h 549"/>
                  <a:gd name="T88" fmla="*/ 105 w 233"/>
                  <a:gd name="T89" fmla="*/ 105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3" h="549">
                    <a:moveTo>
                      <a:pt x="105" y="105"/>
                    </a:moveTo>
                    <a:cubicBezTo>
                      <a:pt x="87" y="108"/>
                      <a:pt x="70" y="111"/>
                      <a:pt x="52" y="114"/>
                    </a:cubicBezTo>
                    <a:cubicBezTo>
                      <a:pt x="51" y="112"/>
                      <a:pt x="50" y="109"/>
                      <a:pt x="49" y="106"/>
                    </a:cubicBezTo>
                    <a:cubicBezTo>
                      <a:pt x="61" y="99"/>
                      <a:pt x="72" y="90"/>
                      <a:pt x="85" y="86"/>
                    </a:cubicBezTo>
                    <a:cubicBezTo>
                      <a:pt x="103" y="79"/>
                      <a:pt x="109" y="67"/>
                      <a:pt x="107" y="49"/>
                    </a:cubicBezTo>
                    <a:cubicBezTo>
                      <a:pt x="105" y="39"/>
                      <a:pt x="105" y="29"/>
                      <a:pt x="108" y="19"/>
                    </a:cubicBezTo>
                    <a:cubicBezTo>
                      <a:pt x="109" y="12"/>
                      <a:pt x="114" y="2"/>
                      <a:pt x="119" y="1"/>
                    </a:cubicBezTo>
                    <a:cubicBezTo>
                      <a:pt x="127" y="0"/>
                      <a:pt x="137" y="3"/>
                      <a:pt x="143" y="8"/>
                    </a:cubicBezTo>
                    <a:cubicBezTo>
                      <a:pt x="152" y="16"/>
                      <a:pt x="158" y="27"/>
                      <a:pt x="165" y="36"/>
                    </a:cubicBezTo>
                    <a:cubicBezTo>
                      <a:pt x="201" y="20"/>
                      <a:pt x="211" y="25"/>
                      <a:pt x="224" y="59"/>
                    </a:cubicBezTo>
                    <a:cubicBezTo>
                      <a:pt x="228" y="71"/>
                      <a:pt x="225" y="78"/>
                      <a:pt x="214" y="83"/>
                    </a:cubicBezTo>
                    <a:cubicBezTo>
                      <a:pt x="209" y="85"/>
                      <a:pt x="204" y="87"/>
                      <a:pt x="199" y="88"/>
                    </a:cubicBezTo>
                    <a:cubicBezTo>
                      <a:pt x="164" y="98"/>
                      <a:pt x="164" y="98"/>
                      <a:pt x="172" y="136"/>
                    </a:cubicBezTo>
                    <a:cubicBezTo>
                      <a:pt x="175" y="136"/>
                      <a:pt x="179" y="136"/>
                      <a:pt x="183" y="136"/>
                    </a:cubicBezTo>
                    <a:cubicBezTo>
                      <a:pt x="201" y="134"/>
                      <a:pt x="216" y="143"/>
                      <a:pt x="216" y="160"/>
                    </a:cubicBezTo>
                    <a:cubicBezTo>
                      <a:pt x="216" y="170"/>
                      <a:pt x="202" y="182"/>
                      <a:pt x="192" y="189"/>
                    </a:cubicBezTo>
                    <a:cubicBezTo>
                      <a:pt x="182" y="196"/>
                      <a:pt x="164" y="195"/>
                      <a:pt x="173" y="216"/>
                    </a:cubicBezTo>
                    <a:cubicBezTo>
                      <a:pt x="180" y="216"/>
                      <a:pt x="188" y="214"/>
                      <a:pt x="195" y="214"/>
                    </a:cubicBezTo>
                    <a:cubicBezTo>
                      <a:pt x="213" y="214"/>
                      <a:pt x="225" y="221"/>
                      <a:pt x="230" y="238"/>
                    </a:cubicBezTo>
                    <a:cubicBezTo>
                      <a:pt x="233" y="251"/>
                      <a:pt x="231" y="262"/>
                      <a:pt x="215" y="265"/>
                    </a:cubicBezTo>
                    <a:cubicBezTo>
                      <a:pt x="209" y="267"/>
                      <a:pt x="202" y="269"/>
                      <a:pt x="196" y="271"/>
                    </a:cubicBezTo>
                    <a:cubicBezTo>
                      <a:pt x="169" y="277"/>
                      <a:pt x="169" y="277"/>
                      <a:pt x="172" y="306"/>
                    </a:cubicBezTo>
                    <a:cubicBezTo>
                      <a:pt x="183" y="310"/>
                      <a:pt x="194" y="313"/>
                      <a:pt x="205" y="318"/>
                    </a:cubicBezTo>
                    <a:cubicBezTo>
                      <a:pt x="224" y="327"/>
                      <a:pt x="232" y="345"/>
                      <a:pt x="224" y="360"/>
                    </a:cubicBezTo>
                    <a:cubicBezTo>
                      <a:pt x="214" y="378"/>
                      <a:pt x="199" y="373"/>
                      <a:pt x="184" y="367"/>
                    </a:cubicBezTo>
                    <a:cubicBezTo>
                      <a:pt x="180" y="365"/>
                      <a:pt x="176" y="363"/>
                      <a:pt x="170" y="361"/>
                    </a:cubicBezTo>
                    <a:cubicBezTo>
                      <a:pt x="168" y="398"/>
                      <a:pt x="166" y="434"/>
                      <a:pt x="163" y="470"/>
                    </a:cubicBezTo>
                    <a:cubicBezTo>
                      <a:pt x="163" y="478"/>
                      <a:pt x="161" y="487"/>
                      <a:pt x="160" y="495"/>
                    </a:cubicBezTo>
                    <a:cubicBezTo>
                      <a:pt x="156" y="527"/>
                      <a:pt x="137" y="543"/>
                      <a:pt x="102" y="549"/>
                    </a:cubicBezTo>
                    <a:cubicBezTo>
                      <a:pt x="102" y="493"/>
                      <a:pt x="102" y="437"/>
                      <a:pt x="102" y="382"/>
                    </a:cubicBezTo>
                    <a:cubicBezTo>
                      <a:pt x="100" y="382"/>
                      <a:pt x="98" y="381"/>
                      <a:pt x="96" y="380"/>
                    </a:cubicBezTo>
                    <a:cubicBezTo>
                      <a:pt x="81" y="397"/>
                      <a:pt x="66" y="414"/>
                      <a:pt x="51" y="429"/>
                    </a:cubicBezTo>
                    <a:cubicBezTo>
                      <a:pt x="36" y="445"/>
                      <a:pt x="24" y="464"/>
                      <a:pt x="4" y="474"/>
                    </a:cubicBezTo>
                    <a:cubicBezTo>
                      <a:pt x="3" y="472"/>
                      <a:pt x="1" y="471"/>
                      <a:pt x="0" y="470"/>
                    </a:cubicBezTo>
                    <a:cubicBezTo>
                      <a:pt x="29" y="414"/>
                      <a:pt x="59" y="359"/>
                      <a:pt x="92" y="298"/>
                    </a:cubicBezTo>
                    <a:cubicBezTo>
                      <a:pt x="80" y="301"/>
                      <a:pt x="75" y="302"/>
                      <a:pt x="70" y="304"/>
                    </a:cubicBezTo>
                    <a:cubicBezTo>
                      <a:pt x="43" y="311"/>
                      <a:pt x="13" y="295"/>
                      <a:pt x="5" y="268"/>
                    </a:cubicBezTo>
                    <a:cubicBezTo>
                      <a:pt x="4" y="264"/>
                      <a:pt x="12" y="254"/>
                      <a:pt x="17" y="252"/>
                    </a:cubicBezTo>
                    <a:cubicBezTo>
                      <a:pt x="39" y="245"/>
                      <a:pt x="62" y="240"/>
                      <a:pt x="84" y="234"/>
                    </a:cubicBezTo>
                    <a:cubicBezTo>
                      <a:pt x="105" y="229"/>
                      <a:pt x="105" y="229"/>
                      <a:pt x="103" y="205"/>
                    </a:cubicBezTo>
                    <a:cubicBezTo>
                      <a:pt x="94" y="205"/>
                      <a:pt x="83" y="208"/>
                      <a:pt x="77" y="204"/>
                    </a:cubicBezTo>
                    <a:cubicBezTo>
                      <a:pt x="64" y="197"/>
                      <a:pt x="54" y="185"/>
                      <a:pt x="44" y="176"/>
                    </a:cubicBezTo>
                    <a:cubicBezTo>
                      <a:pt x="52" y="168"/>
                      <a:pt x="61" y="160"/>
                      <a:pt x="70" y="152"/>
                    </a:cubicBezTo>
                    <a:cubicBezTo>
                      <a:pt x="71" y="150"/>
                      <a:pt x="75" y="151"/>
                      <a:pt x="77" y="150"/>
                    </a:cubicBezTo>
                    <a:cubicBezTo>
                      <a:pt x="111" y="142"/>
                      <a:pt x="111" y="142"/>
                      <a:pt x="105"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52"/>
              <p:cNvSpPr>
                <a:spLocks/>
              </p:cNvSpPr>
              <p:nvPr/>
            </p:nvSpPr>
            <p:spPr bwMode="auto">
              <a:xfrm>
                <a:off x="4419501" y="2083794"/>
                <a:ext cx="562679" cy="786235"/>
              </a:xfrm>
              <a:custGeom>
                <a:avLst/>
                <a:gdLst>
                  <a:gd name="T0" fmla="*/ 125 w 298"/>
                  <a:gd name="T1" fmla="*/ 123 h 415"/>
                  <a:gd name="T2" fmla="*/ 83 w 298"/>
                  <a:gd name="T3" fmla="*/ 102 h 415"/>
                  <a:gd name="T4" fmla="*/ 95 w 298"/>
                  <a:gd name="T5" fmla="*/ 77 h 415"/>
                  <a:gd name="T6" fmla="*/ 108 w 298"/>
                  <a:gd name="T7" fmla="*/ 74 h 415"/>
                  <a:gd name="T8" fmla="*/ 142 w 298"/>
                  <a:gd name="T9" fmla="*/ 36 h 415"/>
                  <a:gd name="T10" fmla="*/ 161 w 298"/>
                  <a:gd name="T11" fmla="*/ 1 h 415"/>
                  <a:gd name="T12" fmla="*/ 201 w 298"/>
                  <a:gd name="T13" fmla="*/ 40 h 415"/>
                  <a:gd name="T14" fmla="*/ 204 w 298"/>
                  <a:gd name="T15" fmla="*/ 68 h 415"/>
                  <a:gd name="T16" fmla="*/ 225 w 298"/>
                  <a:gd name="T17" fmla="*/ 67 h 415"/>
                  <a:gd name="T18" fmla="*/ 256 w 298"/>
                  <a:gd name="T19" fmla="*/ 64 h 415"/>
                  <a:gd name="T20" fmla="*/ 294 w 298"/>
                  <a:gd name="T21" fmla="*/ 110 h 415"/>
                  <a:gd name="T22" fmla="*/ 297 w 298"/>
                  <a:gd name="T23" fmla="*/ 136 h 415"/>
                  <a:gd name="T24" fmla="*/ 280 w 298"/>
                  <a:gd name="T25" fmla="*/ 321 h 415"/>
                  <a:gd name="T26" fmla="*/ 181 w 298"/>
                  <a:gd name="T27" fmla="*/ 404 h 415"/>
                  <a:gd name="T28" fmla="*/ 158 w 298"/>
                  <a:gd name="T29" fmla="*/ 380 h 415"/>
                  <a:gd name="T30" fmla="*/ 143 w 298"/>
                  <a:gd name="T31" fmla="*/ 335 h 415"/>
                  <a:gd name="T32" fmla="*/ 128 w 298"/>
                  <a:gd name="T33" fmla="*/ 320 h 415"/>
                  <a:gd name="T34" fmla="*/ 131 w 298"/>
                  <a:gd name="T35" fmla="*/ 314 h 415"/>
                  <a:gd name="T36" fmla="*/ 160 w 298"/>
                  <a:gd name="T37" fmla="*/ 324 h 415"/>
                  <a:gd name="T38" fmla="*/ 198 w 298"/>
                  <a:gd name="T39" fmla="*/ 307 h 415"/>
                  <a:gd name="T40" fmla="*/ 223 w 298"/>
                  <a:gd name="T41" fmla="*/ 120 h 415"/>
                  <a:gd name="T42" fmla="*/ 194 w 298"/>
                  <a:gd name="T43" fmla="*/ 131 h 415"/>
                  <a:gd name="T44" fmla="*/ 118 w 298"/>
                  <a:gd name="T45" fmla="*/ 321 h 415"/>
                  <a:gd name="T46" fmla="*/ 25 w 298"/>
                  <a:gd name="T47" fmla="*/ 411 h 415"/>
                  <a:gd name="T48" fmla="*/ 0 w 298"/>
                  <a:gd name="T49" fmla="*/ 415 h 415"/>
                  <a:gd name="T50" fmla="*/ 125 w 298"/>
                  <a:gd name="T51" fmla="*/ 123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8" h="415">
                    <a:moveTo>
                      <a:pt x="125" y="123"/>
                    </a:moveTo>
                    <a:cubicBezTo>
                      <a:pt x="105" y="126"/>
                      <a:pt x="91" y="120"/>
                      <a:pt x="83" y="102"/>
                    </a:cubicBezTo>
                    <a:cubicBezTo>
                      <a:pt x="78" y="90"/>
                      <a:pt x="79" y="80"/>
                      <a:pt x="95" y="77"/>
                    </a:cubicBezTo>
                    <a:cubicBezTo>
                      <a:pt x="99" y="76"/>
                      <a:pt x="104" y="75"/>
                      <a:pt x="108" y="74"/>
                    </a:cubicBezTo>
                    <a:cubicBezTo>
                      <a:pt x="138" y="67"/>
                      <a:pt x="138" y="67"/>
                      <a:pt x="142" y="36"/>
                    </a:cubicBezTo>
                    <a:cubicBezTo>
                      <a:pt x="143" y="22"/>
                      <a:pt x="138" y="2"/>
                      <a:pt x="161" y="1"/>
                    </a:cubicBezTo>
                    <a:cubicBezTo>
                      <a:pt x="179" y="0"/>
                      <a:pt x="198" y="20"/>
                      <a:pt x="201" y="40"/>
                    </a:cubicBezTo>
                    <a:cubicBezTo>
                      <a:pt x="202" y="49"/>
                      <a:pt x="203" y="58"/>
                      <a:pt x="204" y="68"/>
                    </a:cubicBezTo>
                    <a:cubicBezTo>
                      <a:pt x="212" y="68"/>
                      <a:pt x="219" y="68"/>
                      <a:pt x="225" y="67"/>
                    </a:cubicBezTo>
                    <a:cubicBezTo>
                      <a:pt x="236" y="66"/>
                      <a:pt x="250" y="59"/>
                      <a:pt x="256" y="64"/>
                    </a:cubicBezTo>
                    <a:cubicBezTo>
                      <a:pt x="271" y="77"/>
                      <a:pt x="283" y="94"/>
                      <a:pt x="294" y="110"/>
                    </a:cubicBezTo>
                    <a:cubicBezTo>
                      <a:pt x="298" y="117"/>
                      <a:pt x="297" y="127"/>
                      <a:pt x="297" y="136"/>
                    </a:cubicBezTo>
                    <a:cubicBezTo>
                      <a:pt x="292" y="198"/>
                      <a:pt x="287" y="259"/>
                      <a:pt x="280" y="321"/>
                    </a:cubicBezTo>
                    <a:cubicBezTo>
                      <a:pt x="275" y="374"/>
                      <a:pt x="233" y="407"/>
                      <a:pt x="181" y="404"/>
                    </a:cubicBezTo>
                    <a:cubicBezTo>
                      <a:pt x="163" y="403"/>
                      <a:pt x="152" y="393"/>
                      <a:pt x="158" y="380"/>
                    </a:cubicBezTo>
                    <a:cubicBezTo>
                      <a:pt x="167" y="358"/>
                      <a:pt x="155" y="348"/>
                      <a:pt x="143" y="335"/>
                    </a:cubicBezTo>
                    <a:cubicBezTo>
                      <a:pt x="138" y="330"/>
                      <a:pt x="133" y="325"/>
                      <a:pt x="128" y="320"/>
                    </a:cubicBezTo>
                    <a:cubicBezTo>
                      <a:pt x="129" y="318"/>
                      <a:pt x="130" y="316"/>
                      <a:pt x="131" y="314"/>
                    </a:cubicBezTo>
                    <a:cubicBezTo>
                      <a:pt x="141" y="317"/>
                      <a:pt x="151" y="319"/>
                      <a:pt x="160" y="324"/>
                    </a:cubicBezTo>
                    <a:cubicBezTo>
                      <a:pt x="186" y="336"/>
                      <a:pt x="194" y="335"/>
                      <a:pt x="198" y="307"/>
                    </a:cubicBezTo>
                    <a:cubicBezTo>
                      <a:pt x="208" y="245"/>
                      <a:pt x="215" y="182"/>
                      <a:pt x="223" y="120"/>
                    </a:cubicBezTo>
                    <a:cubicBezTo>
                      <a:pt x="204" y="112"/>
                      <a:pt x="199" y="117"/>
                      <a:pt x="194" y="131"/>
                    </a:cubicBezTo>
                    <a:cubicBezTo>
                      <a:pt x="169" y="194"/>
                      <a:pt x="145" y="258"/>
                      <a:pt x="118" y="321"/>
                    </a:cubicBezTo>
                    <a:cubicBezTo>
                      <a:pt x="100" y="363"/>
                      <a:pt x="64" y="390"/>
                      <a:pt x="25" y="411"/>
                    </a:cubicBezTo>
                    <a:cubicBezTo>
                      <a:pt x="18" y="414"/>
                      <a:pt x="10" y="415"/>
                      <a:pt x="0" y="415"/>
                    </a:cubicBezTo>
                    <a:cubicBezTo>
                      <a:pt x="62" y="326"/>
                      <a:pt x="97" y="227"/>
                      <a:pt x="125"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3"/>
              <p:cNvSpPr>
                <a:spLocks noEditPoints="1"/>
              </p:cNvSpPr>
              <p:nvPr/>
            </p:nvSpPr>
            <p:spPr bwMode="auto">
              <a:xfrm>
                <a:off x="5704000" y="2093266"/>
                <a:ext cx="589203" cy="790024"/>
              </a:xfrm>
              <a:custGeom>
                <a:avLst/>
                <a:gdLst>
                  <a:gd name="T0" fmla="*/ 184 w 312"/>
                  <a:gd name="T1" fmla="*/ 314 h 417"/>
                  <a:gd name="T2" fmla="*/ 164 w 312"/>
                  <a:gd name="T3" fmla="*/ 282 h 417"/>
                  <a:gd name="T4" fmla="*/ 137 w 312"/>
                  <a:gd name="T5" fmla="*/ 307 h 417"/>
                  <a:gd name="T6" fmla="*/ 25 w 312"/>
                  <a:gd name="T7" fmla="*/ 409 h 417"/>
                  <a:gd name="T8" fmla="*/ 10 w 312"/>
                  <a:gd name="T9" fmla="*/ 417 h 417"/>
                  <a:gd name="T10" fmla="*/ 67 w 312"/>
                  <a:gd name="T11" fmla="*/ 329 h 417"/>
                  <a:gd name="T12" fmla="*/ 42 w 312"/>
                  <a:gd name="T13" fmla="*/ 339 h 417"/>
                  <a:gd name="T14" fmla="*/ 11 w 312"/>
                  <a:gd name="T15" fmla="*/ 322 h 417"/>
                  <a:gd name="T16" fmla="*/ 30 w 312"/>
                  <a:gd name="T17" fmla="*/ 304 h 417"/>
                  <a:gd name="T18" fmla="*/ 67 w 312"/>
                  <a:gd name="T19" fmla="*/ 255 h 417"/>
                  <a:gd name="T20" fmla="*/ 73 w 312"/>
                  <a:gd name="T21" fmla="*/ 173 h 417"/>
                  <a:gd name="T22" fmla="*/ 78 w 312"/>
                  <a:gd name="T23" fmla="*/ 146 h 417"/>
                  <a:gd name="T24" fmla="*/ 66 w 312"/>
                  <a:gd name="T25" fmla="*/ 161 h 417"/>
                  <a:gd name="T26" fmla="*/ 53 w 312"/>
                  <a:gd name="T27" fmla="*/ 180 h 417"/>
                  <a:gd name="T28" fmla="*/ 29 w 312"/>
                  <a:gd name="T29" fmla="*/ 164 h 417"/>
                  <a:gd name="T30" fmla="*/ 4 w 312"/>
                  <a:gd name="T31" fmla="*/ 82 h 417"/>
                  <a:gd name="T32" fmla="*/ 17 w 312"/>
                  <a:gd name="T33" fmla="*/ 56 h 417"/>
                  <a:gd name="T34" fmla="*/ 46 w 312"/>
                  <a:gd name="T35" fmla="*/ 71 h 417"/>
                  <a:gd name="T36" fmla="*/ 60 w 312"/>
                  <a:gd name="T37" fmla="*/ 122 h 417"/>
                  <a:gd name="T38" fmla="*/ 90 w 312"/>
                  <a:gd name="T39" fmla="*/ 83 h 417"/>
                  <a:gd name="T40" fmla="*/ 71 w 312"/>
                  <a:gd name="T41" fmla="*/ 85 h 417"/>
                  <a:gd name="T42" fmla="*/ 55 w 312"/>
                  <a:gd name="T43" fmla="*/ 77 h 417"/>
                  <a:gd name="T44" fmla="*/ 63 w 312"/>
                  <a:gd name="T45" fmla="*/ 60 h 417"/>
                  <a:gd name="T46" fmla="*/ 92 w 312"/>
                  <a:gd name="T47" fmla="*/ 48 h 417"/>
                  <a:gd name="T48" fmla="*/ 252 w 312"/>
                  <a:gd name="T49" fmla="*/ 5 h 417"/>
                  <a:gd name="T50" fmla="*/ 302 w 312"/>
                  <a:gd name="T51" fmla="*/ 30 h 417"/>
                  <a:gd name="T52" fmla="*/ 292 w 312"/>
                  <a:gd name="T53" fmla="*/ 67 h 417"/>
                  <a:gd name="T54" fmla="*/ 261 w 312"/>
                  <a:gd name="T55" fmla="*/ 98 h 417"/>
                  <a:gd name="T56" fmla="*/ 218 w 312"/>
                  <a:gd name="T57" fmla="*/ 110 h 417"/>
                  <a:gd name="T58" fmla="*/ 169 w 312"/>
                  <a:gd name="T59" fmla="*/ 122 h 417"/>
                  <a:gd name="T60" fmla="*/ 173 w 312"/>
                  <a:gd name="T61" fmla="*/ 123 h 417"/>
                  <a:gd name="T62" fmla="*/ 236 w 312"/>
                  <a:gd name="T63" fmla="*/ 176 h 417"/>
                  <a:gd name="T64" fmla="*/ 231 w 312"/>
                  <a:gd name="T65" fmla="*/ 287 h 417"/>
                  <a:gd name="T66" fmla="*/ 184 w 312"/>
                  <a:gd name="T67" fmla="*/ 314 h 417"/>
                  <a:gd name="T68" fmla="*/ 92 w 312"/>
                  <a:gd name="T69" fmla="*/ 230 h 417"/>
                  <a:gd name="T70" fmla="*/ 97 w 312"/>
                  <a:gd name="T71" fmla="*/ 236 h 417"/>
                  <a:gd name="T72" fmla="*/ 132 w 312"/>
                  <a:gd name="T73" fmla="*/ 224 h 417"/>
                  <a:gd name="T74" fmla="*/ 154 w 312"/>
                  <a:gd name="T75" fmla="*/ 232 h 417"/>
                  <a:gd name="T76" fmla="*/ 137 w 312"/>
                  <a:gd name="T77" fmla="*/ 247 h 417"/>
                  <a:gd name="T78" fmla="*/ 104 w 312"/>
                  <a:gd name="T79" fmla="*/ 259 h 417"/>
                  <a:gd name="T80" fmla="*/ 92 w 312"/>
                  <a:gd name="T81" fmla="*/ 274 h 417"/>
                  <a:gd name="T82" fmla="*/ 159 w 312"/>
                  <a:gd name="T83" fmla="*/ 154 h 417"/>
                  <a:gd name="T84" fmla="*/ 129 w 312"/>
                  <a:gd name="T85" fmla="*/ 169 h 417"/>
                  <a:gd name="T86" fmla="*/ 110 w 312"/>
                  <a:gd name="T87" fmla="*/ 164 h 417"/>
                  <a:gd name="T88" fmla="*/ 115 w 312"/>
                  <a:gd name="T89" fmla="*/ 145 h 417"/>
                  <a:gd name="T90" fmla="*/ 144 w 312"/>
                  <a:gd name="T91" fmla="*/ 128 h 417"/>
                  <a:gd name="T92" fmla="*/ 143 w 312"/>
                  <a:gd name="T93" fmla="*/ 126 h 417"/>
                  <a:gd name="T94" fmla="*/ 95 w 312"/>
                  <a:gd name="T95" fmla="*/ 142 h 417"/>
                  <a:gd name="T96" fmla="*/ 103 w 312"/>
                  <a:gd name="T97" fmla="*/ 191 h 417"/>
                  <a:gd name="T98" fmla="*/ 140 w 312"/>
                  <a:gd name="T99" fmla="*/ 182 h 417"/>
                  <a:gd name="T100" fmla="*/ 157 w 312"/>
                  <a:gd name="T101" fmla="*/ 187 h 417"/>
                  <a:gd name="T102" fmla="*/ 146 w 312"/>
                  <a:gd name="T103" fmla="*/ 201 h 417"/>
                  <a:gd name="T104" fmla="*/ 106 w 312"/>
                  <a:gd name="T105" fmla="*/ 218 h 417"/>
                  <a:gd name="T106" fmla="*/ 92 w 312"/>
                  <a:gd name="T107" fmla="*/ 230 h 417"/>
                  <a:gd name="T108" fmla="*/ 181 w 312"/>
                  <a:gd name="T109" fmla="*/ 90 h 417"/>
                  <a:gd name="T110" fmla="*/ 230 w 312"/>
                  <a:gd name="T111" fmla="*/ 41 h 417"/>
                  <a:gd name="T112" fmla="*/ 181 w 312"/>
                  <a:gd name="T113" fmla="*/ 90 h 417"/>
                  <a:gd name="T114" fmla="*/ 155 w 312"/>
                  <a:gd name="T115" fmla="*/ 61 h 417"/>
                  <a:gd name="T116" fmla="*/ 128 w 312"/>
                  <a:gd name="T117" fmla="*/ 71 h 417"/>
                  <a:gd name="T118" fmla="*/ 128 w 312"/>
                  <a:gd name="T119" fmla="*/ 102 h 417"/>
                  <a:gd name="T120" fmla="*/ 155 w 312"/>
                  <a:gd name="T121" fmla="*/ 61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2" h="417">
                    <a:moveTo>
                      <a:pt x="184" y="314"/>
                    </a:moveTo>
                    <a:cubicBezTo>
                      <a:pt x="178" y="305"/>
                      <a:pt x="172" y="295"/>
                      <a:pt x="164" y="282"/>
                    </a:cubicBezTo>
                    <a:cubicBezTo>
                      <a:pt x="155" y="290"/>
                      <a:pt x="146" y="298"/>
                      <a:pt x="137" y="307"/>
                    </a:cubicBezTo>
                    <a:cubicBezTo>
                      <a:pt x="100" y="341"/>
                      <a:pt x="63" y="375"/>
                      <a:pt x="25" y="409"/>
                    </a:cubicBezTo>
                    <a:cubicBezTo>
                      <a:pt x="22" y="411"/>
                      <a:pt x="19" y="413"/>
                      <a:pt x="10" y="417"/>
                    </a:cubicBezTo>
                    <a:cubicBezTo>
                      <a:pt x="19" y="379"/>
                      <a:pt x="50" y="361"/>
                      <a:pt x="67" y="329"/>
                    </a:cubicBezTo>
                    <a:cubicBezTo>
                      <a:pt x="56" y="333"/>
                      <a:pt x="49" y="337"/>
                      <a:pt x="42" y="339"/>
                    </a:cubicBezTo>
                    <a:cubicBezTo>
                      <a:pt x="29" y="342"/>
                      <a:pt x="9" y="332"/>
                      <a:pt x="11" y="322"/>
                    </a:cubicBezTo>
                    <a:cubicBezTo>
                      <a:pt x="12" y="315"/>
                      <a:pt x="22" y="307"/>
                      <a:pt x="30" y="304"/>
                    </a:cubicBezTo>
                    <a:cubicBezTo>
                      <a:pt x="64" y="292"/>
                      <a:pt x="64" y="293"/>
                      <a:pt x="67" y="255"/>
                    </a:cubicBezTo>
                    <a:cubicBezTo>
                      <a:pt x="69" y="228"/>
                      <a:pt x="71" y="200"/>
                      <a:pt x="73" y="173"/>
                    </a:cubicBezTo>
                    <a:cubicBezTo>
                      <a:pt x="74" y="165"/>
                      <a:pt x="78" y="157"/>
                      <a:pt x="78" y="146"/>
                    </a:cubicBezTo>
                    <a:cubicBezTo>
                      <a:pt x="74" y="151"/>
                      <a:pt x="70" y="156"/>
                      <a:pt x="66" y="161"/>
                    </a:cubicBezTo>
                    <a:cubicBezTo>
                      <a:pt x="61" y="168"/>
                      <a:pt x="55" y="180"/>
                      <a:pt x="53" y="180"/>
                    </a:cubicBezTo>
                    <a:cubicBezTo>
                      <a:pt x="45" y="176"/>
                      <a:pt x="32" y="172"/>
                      <a:pt x="29" y="164"/>
                    </a:cubicBezTo>
                    <a:cubicBezTo>
                      <a:pt x="19" y="138"/>
                      <a:pt x="12" y="110"/>
                      <a:pt x="4" y="82"/>
                    </a:cubicBezTo>
                    <a:cubicBezTo>
                      <a:pt x="0" y="69"/>
                      <a:pt x="5" y="59"/>
                      <a:pt x="17" y="56"/>
                    </a:cubicBezTo>
                    <a:cubicBezTo>
                      <a:pt x="30" y="53"/>
                      <a:pt x="41" y="58"/>
                      <a:pt x="46" y="71"/>
                    </a:cubicBezTo>
                    <a:cubicBezTo>
                      <a:pt x="51" y="88"/>
                      <a:pt x="55" y="106"/>
                      <a:pt x="60" y="122"/>
                    </a:cubicBezTo>
                    <a:cubicBezTo>
                      <a:pt x="92" y="118"/>
                      <a:pt x="92" y="118"/>
                      <a:pt x="90" y="83"/>
                    </a:cubicBezTo>
                    <a:cubicBezTo>
                      <a:pt x="84" y="84"/>
                      <a:pt x="77" y="86"/>
                      <a:pt x="71" y="85"/>
                    </a:cubicBezTo>
                    <a:cubicBezTo>
                      <a:pt x="65" y="84"/>
                      <a:pt x="57" y="81"/>
                      <a:pt x="55" y="77"/>
                    </a:cubicBezTo>
                    <a:cubicBezTo>
                      <a:pt x="54" y="72"/>
                      <a:pt x="58" y="63"/>
                      <a:pt x="63" y="60"/>
                    </a:cubicBezTo>
                    <a:cubicBezTo>
                      <a:pt x="72" y="55"/>
                      <a:pt x="82" y="51"/>
                      <a:pt x="92" y="48"/>
                    </a:cubicBezTo>
                    <a:cubicBezTo>
                      <a:pt x="145" y="34"/>
                      <a:pt x="199" y="20"/>
                      <a:pt x="252" y="5"/>
                    </a:cubicBezTo>
                    <a:cubicBezTo>
                      <a:pt x="270" y="0"/>
                      <a:pt x="289" y="10"/>
                      <a:pt x="302" y="30"/>
                    </a:cubicBezTo>
                    <a:cubicBezTo>
                      <a:pt x="312" y="46"/>
                      <a:pt x="302" y="56"/>
                      <a:pt x="292" y="67"/>
                    </a:cubicBezTo>
                    <a:cubicBezTo>
                      <a:pt x="282" y="77"/>
                      <a:pt x="272" y="88"/>
                      <a:pt x="261" y="98"/>
                    </a:cubicBezTo>
                    <a:cubicBezTo>
                      <a:pt x="249" y="110"/>
                      <a:pt x="238" y="118"/>
                      <a:pt x="218" y="110"/>
                    </a:cubicBezTo>
                    <a:cubicBezTo>
                      <a:pt x="204" y="106"/>
                      <a:pt x="185" y="115"/>
                      <a:pt x="169" y="122"/>
                    </a:cubicBezTo>
                    <a:cubicBezTo>
                      <a:pt x="170" y="122"/>
                      <a:pt x="172" y="123"/>
                      <a:pt x="173" y="123"/>
                    </a:cubicBezTo>
                    <a:cubicBezTo>
                      <a:pt x="223" y="119"/>
                      <a:pt x="233" y="126"/>
                      <a:pt x="236" y="176"/>
                    </a:cubicBezTo>
                    <a:cubicBezTo>
                      <a:pt x="237" y="213"/>
                      <a:pt x="235" y="250"/>
                      <a:pt x="231" y="287"/>
                    </a:cubicBezTo>
                    <a:cubicBezTo>
                      <a:pt x="229" y="312"/>
                      <a:pt x="216" y="318"/>
                      <a:pt x="184" y="314"/>
                    </a:cubicBezTo>
                    <a:close/>
                    <a:moveTo>
                      <a:pt x="92" y="230"/>
                    </a:moveTo>
                    <a:cubicBezTo>
                      <a:pt x="94" y="232"/>
                      <a:pt x="95" y="234"/>
                      <a:pt x="97" y="236"/>
                    </a:cubicBezTo>
                    <a:cubicBezTo>
                      <a:pt x="109" y="232"/>
                      <a:pt x="120" y="226"/>
                      <a:pt x="132" y="224"/>
                    </a:cubicBezTo>
                    <a:cubicBezTo>
                      <a:pt x="139" y="223"/>
                      <a:pt x="146" y="229"/>
                      <a:pt x="154" y="232"/>
                    </a:cubicBezTo>
                    <a:cubicBezTo>
                      <a:pt x="148" y="237"/>
                      <a:pt x="144" y="244"/>
                      <a:pt x="137" y="247"/>
                    </a:cubicBezTo>
                    <a:cubicBezTo>
                      <a:pt x="126" y="252"/>
                      <a:pt x="114" y="253"/>
                      <a:pt x="104" y="259"/>
                    </a:cubicBezTo>
                    <a:cubicBezTo>
                      <a:pt x="98" y="261"/>
                      <a:pt x="96" y="269"/>
                      <a:pt x="92" y="274"/>
                    </a:cubicBezTo>
                    <a:cubicBezTo>
                      <a:pt x="163" y="254"/>
                      <a:pt x="183" y="217"/>
                      <a:pt x="159" y="154"/>
                    </a:cubicBezTo>
                    <a:cubicBezTo>
                      <a:pt x="149" y="159"/>
                      <a:pt x="140" y="166"/>
                      <a:pt x="129" y="169"/>
                    </a:cubicBezTo>
                    <a:cubicBezTo>
                      <a:pt x="124" y="170"/>
                      <a:pt x="116" y="166"/>
                      <a:pt x="110" y="164"/>
                    </a:cubicBezTo>
                    <a:cubicBezTo>
                      <a:pt x="112" y="158"/>
                      <a:pt x="111" y="149"/>
                      <a:pt x="115" y="145"/>
                    </a:cubicBezTo>
                    <a:cubicBezTo>
                      <a:pt x="124" y="138"/>
                      <a:pt x="134" y="134"/>
                      <a:pt x="144" y="128"/>
                    </a:cubicBezTo>
                    <a:cubicBezTo>
                      <a:pt x="144" y="128"/>
                      <a:pt x="144" y="127"/>
                      <a:pt x="143" y="126"/>
                    </a:cubicBezTo>
                    <a:cubicBezTo>
                      <a:pt x="125" y="132"/>
                      <a:pt x="107" y="138"/>
                      <a:pt x="95" y="142"/>
                    </a:cubicBezTo>
                    <a:cubicBezTo>
                      <a:pt x="98" y="161"/>
                      <a:pt x="101" y="176"/>
                      <a:pt x="103" y="191"/>
                    </a:cubicBezTo>
                    <a:cubicBezTo>
                      <a:pt x="116" y="188"/>
                      <a:pt x="128" y="184"/>
                      <a:pt x="140" y="182"/>
                    </a:cubicBezTo>
                    <a:cubicBezTo>
                      <a:pt x="145" y="182"/>
                      <a:pt x="151" y="185"/>
                      <a:pt x="157" y="187"/>
                    </a:cubicBezTo>
                    <a:cubicBezTo>
                      <a:pt x="153" y="191"/>
                      <a:pt x="151" y="198"/>
                      <a:pt x="146" y="201"/>
                    </a:cubicBezTo>
                    <a:cubicBezTo>
                      <a:pt x="133" y="207"/>
                      <a:pt x="119" y="211"/>
                      <a:pt x="106" y="218"/>
                    </a:cubicBezTo>
                    <a:cubicBezTo>
                      <a:pt x="100" y="220"/>
                      <a:pt x="97" y="226"/>
                      <a:pt x="92" y="230"/>
                    </a:cubicBezTo>
                    <a:close/>
                    <a:moveTo>
                      <a:pt x="181" y="90"/>
                    </a:moveTo>
                    <a:cubicBezTo>
                      <a:pt x="210" y="90"/>
                      <a:pt x="221" y="78"/>
                      <a:pt x="230" y="41"/>
                    </a:cubicBezTo>
                    <a:cubicBezTo>
                      <a:pt x="197" y="40"/>
                      <a:pt x="183" y="59"/>
                      <a:pt x="181" y="90"/>
                    </a:cubicBezTo>
                    <a:close/>
                    <a:moveTo>
                      <a:pt x="155" y="61"/>
                    </a:moveTo>
                    <a:cubicBezTo>
                      <a:pt x="143" y="66"/>
                      <a:pt x="135" y="69"/>
                      <a:pt x="128" y="71"/>
                    </a:cubicBezTo>
                    <a:cubicBezTo>
                      <a:pt x="128" y="83"/>
                      <a:pt x="128" y="92"/>
                      <a:pt x="128" y="102"/>
                    </a:cubicBezTo>
                    <a:cubicBezTo>
                      <a:pt x="155" y="101"/>
                      <a:pt x="146" y="79"/>
                      <a:pt x="155"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54"/>
              <p:cNvSpPr>
                <a:spLocks/>
              </p:cNvSpPr>
              <p:nvPr/>
            </p:nvSpPr>
            <p:spPr bwMode="auto">
              <a:xfrm>
                <a:off x="5414136" y="2371765"/>
                <a:ext cx="305022" cy="401643"/>
              </a:xfrm>
              <a:custGeom>
                <a:avLst/>
                <a:gdLst>
                  <a:gd name="T0" fmla="*/ 58 w 162"/>
                  <a:gd name="T1" fmla="*/ 115 h 212"/>
                  <a:gd name="T2" fmla="*/ 87 w 162"/>
                  <a:gd name="T3" fmla="*/ 70 h 212"/>
                  <a:gd name="T4" fmla="*/ 52 w 162"/>
                  <a:gd name="T5" fmla="*/ 68 h 212"/>
                  <a:gd name="T6" fmla="*/ 54 w 162"/>
                  <a:gd name="T7" fmla="*/ 45 h 212"/>
                  <a:gd name="T8" fmla="*/ 93 w 162"/>
                  <a:gd name="T9" fmla="*/ 14 h 212"/>
                  <a:gd name="T10" fmla="*/ 129 w 162"/>
                  <a:gd name="T11" fmla="*/ 12 h 212"/>
                  <a:gd name="T12" fmla="*/ 156 w 162"/>
                  <a:gd name="T13" fmla="*/ 51 h 212"/>
                  <a:gd name="T14" fmla="*/ 135 w 162"/>
                  <a:gd name="T15" fmla="*/ 103 h 212"/>
                  <a:gd name="T16" fmla="*/ 120 w 162"/>
                  <a:gd name="T17" fmla="*/ 135 h 212"/>
                  <a:gd name="T18" fmla="*/ 75 w 162"/>
                  <a:gd name="T19" fmla="*/ 150 h 212"/>
                  <a:gd name="T20" fmla="*/ 67 w 162"/>
                  <a:gd name="T21" fmla="*/ 164 h 212"/>
                  <a:gd name="T22" fmla="*/ 65 w 162"/>
                  <a:gd name="T23" fmla="*/ 196 h 212"/>
                  <a:gd name="T24" fmla="*/ 51 w 162"/>
                  <a:gd name="T25" fmla="*/ 210 h 212"/>
                  <a:gd name="T26" fmla="*/ 34 w 162"/>
                  <a:gd name="T27" fmla="*/ 201 h 212"/>
                  <a:gd name="T28" fmla="*/ 18 w 162"/>
                  <a:gd name="T29" fmla="*/ 163 h 212"/>
                  <a:gd name="T30" fmla="*/ 0 w 162"/>
                  <a:gd name="T31" fmla="*/ 78 h 212"/>
                  <a:gd name="T32" fmla="*/ 0 w 162"/>
                  <a:gd name="T33" fmla="*/ 76 h 212"/>
                  <a:gd name="T34" fmla="*/ 9 w 162"/>
                  <a:gd name="T35" fmla="*/ 41 h 212"/>
                  <a:gd name="T36" fmla="*/ 36 w 162"/>
                  <a:gd name="T37" fmla="*/ 63 h 212"/>
                  <a:gd name="T38" fmla="*/ 58 w 162"/>
                  <a:gd name="T39" fmla="*/ 11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2" h="212">
                    <a:moveTo>
                      <a:pt x="58" y="115"/>
                    </a:moveTo>
                    <a:cubicBezTo>
                      <a:pt x="90" y="103"/>
                      <a:pt x="90" y="103"/>
                      <a:pt x="87" y="70"/>
                    </a:cubicBezTo>
                    <a:cubicBezTo>
                      <a:pt x="75" y="70"/>
                      <a:pt x="62" y="73"/>
                      <a:pt x="52" y="68"/>
                    </a:cubicBezTo>
                    <a:cubicBezTo>
                      <a:pt x="41" y="63"/>
                      <a:pt x="39" y="51"/>
                      <a:pt x="54" y="45"/>
                    </a:cubicBezTo>
                    <a:cubicBezTo>
                      <a:pt x="69" y="38"/>
                      <a:pt x="83" y="30"/>
                      <a:pt x="93" y="14"/>
                    </a:cubicBezTo>
                    <a:cubicBezTo>
                      <a:pt x="102" y="0"/>
                      <a:pt x="117" y="6"/>
                      <a:pt x="129" y="12"/>
                    </a:cubicBezTo>
                    <a:cubicBezTo>
                      <a:pt x="146" y="20"/>
                      <a:pt x="162" y="30"/>
                      <a:pt x="156" y="51"/>
                    </a:cubicBezTo>
                    <a:cubicBezTo>
                      <a:pt x="151" y="69"/>
                      <a:pt x="142" y="85"/>
                      <a:pt x="135" y="103"/>
                    </a:cubicBezTo>
                    <a:cubicBezTo>
                      <a:pt x="148" y="123"/>
                      <a:pt x="145" y="128"/>
                      <a:pt x="120" y="135"/>
                    </a:cubicBezTo>
                    <a:cubicBezTo>
                      <a:pt x="105" y="139"/>
                      <a:pt x="90" y="143"/>
                      <a:pt x="75" y="150"/>
                    </a:cubicBezTo>
                    <a:cubicBezTo>
                      <a:pt x="71" y="151"/>
                      <a:pt x="67" y="159"/>
                      <a:pt x="67" y="164"/>
                    </a:cubicBezTo>
                    <a:cubicBezTo>
                      <a:pt x="65" y="175"/>
                      <a:pt x="67" y="186"/>
                      <a:pt x="65" y="196"/>
                    </a:cubicBezTo>
                    <a:cubicBezTo>
                      <a:pt x="63" y="202"/>
                      <a:pt x="57" y="209"/>
                      <a:pt x="51" y="210"/>
                    </a:cubicBezTo>
                    <a:cubicBezTo>
                      <a:pt x="46" y="212"/>
                      <a:pt x="37" y="206"/>
                      <a:pt x="34" y="201"/>
                    </a:cubicBezTo>
                    <a:cubicBezTo>
                      <a:pt x="27" y="190"/>
                      <a:pt x="21" y="177"/>
                      <a:pt x="18" y="163"/>
                    </a:cubicBezTo>
                    <a:cubicBezTo>
                      <a:pt x="11" y="135"/>
                      <a:pt x="6" y="106"/>
                      <a:pt x="0" y="78"/>
                    </a:cubicBezTo>
                    <a:cubicBezTo>
                      <a:pt x="0" y="77"/>
                      <a:pt x="0" y="76"/>
                      <a:pt x="0" y="76"/>
                    </a:cubicBezTo>
                    <a:cubicBezTo>
                      <a:pt x="3" y="64"/>
                      <a:pt x="6" y="53"/>
                      <a:pt x="9" y="41"/>
                    </a:cubicBezTo>
                    <a:cubicBezTo>
                      <a:pt x="18" y="48"/>
                      <a:pt x="31" y="53"/>
                      <a:pt x="36" y="63"/>
                    </a:cubicBezTo>
                    <a:cubicBezTo>
                      <a:pt x="46" y="79"/>
                      <a:pt x="51" y="97"/>
                      <a:pt x="5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55"/>
              <p:cNvSpPr>
                <a:spLocks/>
              </p:cNvSpPr>
              <p:nvPr/>
            </p:nvSpPr>
            <p:spPr bwMode="auto">
              <a:xfrm>
                <a:off x="5330776" y="1854554"/>
                <a:ext cx="414905" cy="363752"/>
              </a:xfrm>
              <a:custGeom>
                <a:avLst/>
                <a:gdLst>
                  <a:gd name="T0" fmla="*/ 187 w 220"/>
                  <a:gd name="T1" fmla="*/ 84 h 192"/>
                  <a:gd name="T2" fmla="*/ 200 w 220"/>
                  <a:gd name="T3" fmla="*/ 83 h 192"/>
                  <a:gd name="T4" fmla="*/ 219 w 220"/>
                  <a:gd name="T5" fmla="*/ 102 h 192"/>
                  <a:gd name="T6" fmla="*/ 206 w 220"/>
                  <a:gd name="T7" fmla="*/ 124 h 192"/>
                  <a:gd name="T8" fmla="*/ 52 w 220"/>
                  <a:gd name="T9" fmla="*/ 185 h 192"/>
                  <a:gd name="T10" fmla="*/ 16 w 220"/>
                  <a:gd name="T11" fmla="*/ 180 h 192"/>
                  <a:gd name="T12" fmla="*/ 1 w 220"/>
                  <a:gd name="T13" fmla="*/ 152 h 192"/>
                  <a:gd name="T14" fmla="*/ 24 w 220"/>
                  <a:gd name="T15" fmla="*/ 138 h 192"/>
                  <a:gd name="T16" fmla="*/ 149 w 220"/>
                  <a:gd name="T17" fmla="*/ 100 h 192"/>
                  <a:gd name="T18" fmla="*/ 116 w 220"/>
                  <a:gd name="T19" fmla="*/ 59 h 192"/>
                  <a:gd name="T20" fmla="*/ 108 w 220"/>
                  <a:gd name="T21" fmla="*/ 14 h 192"/>
                  <a:gd name="T22" fmla="*/ 156 w 220"/>
                  <a:gd name="T23" fmla="*/ 17 h 192"/>
                  <a:gd name="T24" fmla="*/ 187 w 220"/>
                  <a:gd name="T25" fmla="*/ 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192">
                    <a:moveTo>
                      <a:pt x="187" y="84"/>
                    </a:moveTo>
                    <a:cubicBezTo>
                      <a:pt x="193" y="84"/>
                      <a:pt x="198" y="82"/>
                      <a:pt x="200" y="83"/>
                    </a:cubicBezTo>
                    <a:cubicBezTo>
                      <a:pt x="208" y="89"/>
                      <a:pt x="218" y="95"/>
                      <a:pt x="219" y="102"/>
                    </a:cubicBezTo>
                    <a:cubicBezTo>
                      <a:pt x="220" y="109"/>
                      <a:pt x="212" y="122"/>
                      <a:pt x="206" y="124"/>
                    </a:cubicBezTo>
                    <a:cubicBezTo>
                      <a:pt x="151" y="136"/>
                      <a:pt x="101" y="158"/>
                      <a:pt x="52" y="185"/>
                    </a:cubicBezTo>
                    <a:cubicBezTo>
                      <a:pt x="39" y="192"/>
                      <a:pt x="26" y="192"/>
                      <a:pt x="16" y="180"/>
                    </a:cubicBezTo>
                    <a:cubicBezTo>
                      <a:pt x="9" y="172"/>
                      <a:pt x="2" y="162"/>
                      <a:pt x="1" y="152"/>
                    </a:cubicBezTo>
                    <a:cubicBezTo>
                      <a:pt x="0" y="148"/>
                      <a:pt x="15" y="140"/>
                      <a:pt x="24" y="138"/>
                    </a:cubicBezTo>
                    <a:cubicBezTo>
                      <a:pt x="64" y="125"/>
                      <a:pt x="105" y="113"/>
                      <a:pt x="149" y="100"/>
                    </a:cubicBezTo>
                    <a:cubicBezTo>
                      <a:pt x="137" y="85"/>
                      <a:pt x="126" y="72"/>
                      <a:pt x="116" y="59"/>
                    </a:cubicBezTo>
                    <a:cubicBezTo>
                      <a:pt x="107" y="45"/>
                      <a:pt x="94" y="29"/>
                      <a:pt x="108" y="14"/>
                    </a:cubicBezTo>
                    <a:cubicBezTo>
                      <a:pt x="122" y="0"/>
                      <a:pt x="140" y="7"/>
                      <a:pt x="156" y="17"/>
                    </a:cubicBezTo>
                    <a:cubicBezTo>
                      <a:pt x="181" y="32"/>
                      <a:pt x="201" y="50"/>
                      <a:pt x="187"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56"/>
              <p:cNvSpPr>
                <a:spLocks/>
              </p:cNvSpPr>
              <p:nvPr/>
            </p:nvSpPr>
            <p:spPr bwMode="auto">
              <a:xfrm>
                <a:off x="5959763" y="2678680"/>
                <a:ext cx="257658" cy="215978"/>
              </a:xfrm>
              <a:custGeom>
                <a:avLst/>
                <a:gdLst>
                  <a:gd name="T0" fmla="*/ 49 w 137"/>
                  <a:gd name="T1" fmla="*/ 5 h 114"/>
                  <a:gd name="T2" fmla="*/ 117 w 137"/>
                  <a:gd name="T3" fmla="*/ 48 h 114"/>
                  <a:gd name="T4" fmla="*/ 120 w 137"/>
                  <a:gd name="T5" fmla="*/ 99 h 114"/>
                  <a:gd name="T6" fmla="*/ 83 w 137"/>
                  <a:gd name="T7" fmla="*/ 102 h 114"/>
                  <a:gd name="T8" fmla="*/ 8 w 137"/>
                  <a:gd name="T9" fmla="*/ 14 h 114"/>
                  <a:gd name="T10" fmla="*/ 18 w 137"/>
                  <a:gd name="T11" fmla="*/ 0 h 114"/>
                  <a:gd name="T12" fmla="*/ 49 w 137"/>
                  <a:gd name="T13" fmla="*/ 5 h 114"/>
                  <a:gd name="T14" fmla="*/ 49 w 137"/>
                  <a:gd name="T15" fmla="*/ 5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7" h="114">
                    <a:moveTo>
                      <a:pt x="49" y="5"/>
                    </a:moveTo>
                    <a:cubicBezTo>
                      <a:pt x="71" y="19"/>
                      <a:pt x="95" y="32"/>
                      <a:pt x="117" y="48"/>
                    </a:cubicBezTo>
                    <a:cubicBezTo>
                      <a:pt x="137" y="63"/>
                      <a:pt x="137" y="81"/>
                      <a:pt x="120" y="99"/>
                    </a:cubicBezTo>
                    <a:cubicBezTo>
                      <a:pt x="109" y="112"/>
                      <a:pt x="95" y="114"/>
                      <a:pt x="83" y="102"/>
                    </a:cubicBezTo>
                    <a:cubicBezTo>
                      <a:pt x="57" y="74"/>
                      <a:pt x="33" y="44"/>
                      <a:pt x="8" y="14"/>
                    </a:cubicBezTo>
                    <a:cubicBezTo>
                      <a:pt x="0" y="4"/>
                      <a:pt x="9" y="0"/>
                      <a:pt x="18" y="0"/>
                    </a:cubicBezTo>
                    <a:cubicBezTo>
                      <a:pt x="29" y="1"/>
                      <a:pt x="39" y="4"/>
                      <a:pt x="49" y="5"/>
                    </a:cubicBezTo>
                    <a:cubicBezTo>
                      <a:pt x="49" y="5"/>
                      <a:pt x="49" y="5"/>
                      <a:pt x="4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57"/>
              <p:cNvSpPr>
                <a:spLocks/>
              </p:cNvSpPr>
              <p:nvPr/>
            </p:nvSpPr>
            <p:spPr bwMode="auto">
              <a:xfrm>
                <a:off x="6774416" y="3161788"/>
                <a:ext cx="178087" cy="166720"/>
              </a:xfrm>
              <a:custGeom>
                <a:avLst/>
                <a:gdLst>
                  <a:gd name="T0" fmla="*/ 95 w 95"/>
                  <a:gd name="T1" fmla="*/ 58 h 88"/>
                  <a:gd name="T2" fmla="*/ 75 w 95"/>
                  <a:gd name="T3" fmla="*/ 84 h 88"/>
                  <a:gd name="T4" fmla="*/ 44 w 95"/>
                  <a:gd name="T5" fmla="*/ 79 h 88"/>
                  <a:gd name="T6" fmla="*/ 6 w 95"/>
                  <a:gd name="T7" fmla="*/ 39 h 88"/>
                  <a:gd name="T8" fmla="*/ 3 w 95"/>
                  <a:gd name="T9" fmla="*/ 10 h 88"/>
                  <a:gd name="T10" fmla="*/ 29 w 95"/>
                  <a:gd name="T11" fmla="*/ 1 h 88"/>
                  <a:gd name="T12" fmla="*/ 95 w 95"/>
                  <a:gd name="T13" fmla="*/ 58 h 88"/>
                </a:gdLst>
                <a:ahLst/>
                <a:cxnLst>
                  <a:cxn ang="0">
                    <a:pos x="T0" y="T1"/>
                  </a:cxn>
                  <a:cxn ang="0">
                    <a:pos x="T2" y="T3"/>
                  </a:cxn>
                  <a:cxn ang="0">
                    <a:pos x="T4" y="T5"/>
                  </a:cxn>
                  <a:cxn ang="0">
                    <a:pos x="T6" y="T7"/>
                  </a:cxn>
                  <a:cxn ang="0">
                    <a:pos x="T8" y="T9"/>
                  </a:cxn>
                  <a:cxn ang="0">
                    <a:pos x="T10" y="T11"/>
                  </a:cxn>
                  <a:cxn ang="0">
                    <a:pos x="T12" y="T13"/>
                  </a:cxn>
                </a:cxnLst>
                <a:rect l="0" t="0" r="r" b="b"/>
                <a:pathLst>
                  <a:path w="95" h="88">
                    <a:moveTo>
                      <a:pt x="95" y="58"/>
                    </a:moveTo>
                    <a:cubicBezTo>
                      <a:pt x="88" y="67"/>
                      <a:pt x="84" y="80"/>
                      <a:pt x="75" y="84"/>
                    </a:cubicBezTo>
                    <a:cubicBezTo>
                      <a:pt x="67" y="88"/>
                      <a:pt x="52" y="85"/>
                      <a:pt x="44" y="79"/>
                    </a:cubicBezTo>
                    <a:cubicBezTo>
                      <a:pt x="30" y="68"/>
                      <a:pt x="16" y="54"/>
                      <a:pt x="6" y="39"/>
                    </a:cubicBezTo>
                    <a:cubicBezTo>
                      <a:pt x="1" y="32"/>
                      <a:pt x="0" y="18"/>
                      <a:pt x="3" y="10"/>
                    </a:cubicBezTo>
                    <a:cubicBezTo>
                      <a:pt x="7" y="4"/>
                      <a:pt x="20" y="0"/>
                      <a:pt x="29" y="1"/>
                    </a:cubicBezTo>
                    <a:cubicBezTo>
                      <a:pt x="64" y="2"/>
                      <a:pt x="91" y="26"/>
                      <a:pt x="95"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58"/>
              <p:cNvSpPr>
                <a:spLocks/>
              </p:cNvSpPr>
              <p:nvPr/>
            </p:nvSpPr>
            <p:spPr bwMode="auto">
              <a:xfrm>
                <a:off x="5419819" y="2263775"/>
                <a:ext cx="270920" cy="145880"/>
              </a:xfrm>
              <a:custGeom>
                <a:avLst/>
                <a:gdLst>
                  <a:gd name="T0" fmla="*/ 124 w 144"/>
                  <a:gd name="T1" fmla="*/ 0 h 77"/>
                  <a:gd name="T2" fmla="*/ 144 w 144"/>
                  <a:gd name="T3" fmla="*/ 21 h 77"/>
                  <a:gd name="T4" fmla="*/ 127 w 144"/>
                  <a:gd name="T5" fmla="*/ 36 h 77"/>
                  <a:gd name="T6" fmla="*/ 53 w 144"/>
                  <a:gd name="T7" fmla="*/ 71 h 77"/>
                  <a:gd name="T8" fmla="*/ 19 w 144"/>
                  <a:gd name="T9" fmla="*/ 76 h 77"/>
                  <a:gd name="T10" fmla="*/ 2 w 144"/>
                  <a:gd name="T11" fmla="*/ 59 h 77"/>
                  <a:gd name="T12" fmla="*/ 9 w 144"/>
                  <a:gd name="T13" fmla="*/ 41 h 77"/>
                  <a:gd name="T14" fmla="*/ 124 w 144"/>
                  <a:gd name="T15" fmla="*/ 0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77">
                    <a:moveTo>
                      <a:pt x="124" y="0"/>
                    </a:moveTo>
                    <a:cubicBezTo>
                      <a:pt x="130" y="7"/>
                      <a:pt x="137" y="14"/>
                      <a:pt x="144" y="21"/>
                    </a:cubicBezTo>
                    <a:cubicBezTo>
                      <a:pt x="138" y="26"/>
                      <a:pt x="133" y="33"/>
                      <a:pt x="127" y="36"/>
                    </a:cubicBezTo>
                    <a:cubicBezTo>
                      <a:pt x="103" y="49"/>
                      <a:pt x="78" y="61"/>
                      <a:pt x="53" y="71"/>
                    </a:cubicBezTo>
                    <a:cubicBezTo>
                      <a:pt x="42" y="75"/>
                      <a:pt x="30" y="77"/>
                      <a:pt x="19" y="76"/>
                    </a:cubicBezTo>
                    <a:cubicBezTo>
                      <a:pt x="12" y="75"/>
                      <a:pt x="5" y="66"/>
                      <a:pt x="2" y="59"/>
                    </a:cubicBezTo>
                    <a:cubicBezTo>
                      <a:pt x="0" y="54"/>
                      <a:pt x="5" y="42"/>
                      <a:pt x="9" y="41"/>
                    </a:cubicBezTo>
                    <a:cubicBezTo>
                      <a:pt x="46" y="27"/>
                      <a:pt x="83" y="14"/>
                      <a:pt x="1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59"/>
              <p:cNvSpPr>
                <a:spLocks/>
              </p:cNvSpPr>
              <p:nvPr/>
            </p:nvSpPr>
            <p:spPr bwMode="auto">
              <a:xfrm>
                <a:off x="5478550" y="2146314"/>
                <a:ext cx="206506" cy="130724"/>
              </a:xfrm>
              <a:custGeom>
                <a:avLst/>
                <a:gdLst>
                  <a:gd name="T0" fmla="*/ 17 w 110"/>
                  <a:gd name="T1" fmla="*/ 69 h 69"/>
                  <a:gd name="T2" fmla="*/ 1 w 110"/>
                  <a:gd name="T3" fmla="*/ 51 h 69"/>
                  <a:gd name="T4" fmla="*/ 12 w 110"/>
                  <a:gd name="T5" fmla="*/ 29 h 69"/>
                  <a:gd name="T6" fmla="*/ 73 w 110"/>
                  <a:gd name="T7" fmla="*/ 5 h 69"/>
                  <a:gd name="T8" fmla="*/ 104 w 110"/>
                  <a:gd name="T9" fmla="*/ 20 h 69"/>
                  <a:gd name="T10" fmla="*/ 88 w 110"/>
                  <a:gd name="T11" fmla="*/ 42 h 69"/>
                  <a:gd name="T12" fmla="*/ 17 w 110"/>
                  <a:gd name="T13" fmla="*/ 69 h 69"/>
                </a:gdLst>
                <a:ahLst/>
                <a:cxnLst>
                  <a:cxn ang="0">
                    <a:pos x="T0" y="T1"/>
                  </a:cxn>
                  <a:cxn ang="0">
                    <a:pos x="T2" y="T3"/>
                  </a:cxn>
                  <a:cxn ang="0">
                    <a:pos x="T4" y="T5"/>
                  </a:cxn>
                  <a:cxn ang="0">
                    <a:pos x="T6" y="T7"/>
                  </a:cxn>
                  <a:cxn ang="0">
                    <a:pos x="T8" y="T9"/>
                  </a:cxn>
                  <a:cxn ang="0">
                    <a:pos x="T10" y="T11"/>
                  </a:cxn>
                  <a:cxn ang="0">
                    <a:pos x="T12" y="T13"/>
                  </a:cxn>
                </a:cxnLst>
                <a:rect l="0" t="0" r="r" b="b"/>
                <a:pathLst>
                  <a:path w="110" h="69">
                    <a:moveTo>
                      <a:pt x="17" y="69"/>
                    </a:moveTo>
                    <a:cubicBezTo>
                      <a:pt x="12" y="63"/>
                      <a:pt x="2" y="57"/>
                      <a:pt x="1" y="51"/>
                    </a:cubicBezTo>
                    <a:cubicBezTo>
                      <a:pt x="0" y="44"/>
                      <a:pt x="6" y="32"/>
                      <a:pt x="12" y="29"/>
                    </a:cubicBezTo>
                    <a:cubicBezTo>
                      <a:pt x="32" y="19"/>
                      <a:pt x="53" y="13"/>
                      <a:pt x="73" y="5"/>
                    </a:cubicBezTo>
                    <a:cubicBezTo>
                      <a:pt x="88" y="0"/>
                      <a:pt x="99" y="7"/>
                      <a:pt x="104" y="20"/>
                    </a:cubicBezTo>
                    <a:cubicBezTo>
                      <a:pt x="110" y="34"/>
                      <a:pt x="97" y="38"/>
                      <a:pt x="88" y="42"/>
                    </a:cubicBezTo>
                    <a:cubicBezTo>
                      <a:pt x="66" y="51"/>
                      <a:pt x="43" y="59"/>
                      <a:pt x="17"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37" name="组合 136"/>
            <p:cNvGrpSpPr/>
            <p:nvPr/>
          </p:nvGrpSpPr>
          <p:grpSpPr>
            <a:xfrm>
              <a:off x="341200" y="188913"/>
              <a:ext cx="2230827" cy="503237"/>
              <a:chOff x="331788" y="2035175"/>
              <a:chExt cx="11231562" cy="2533651"/>
            </a:xfrm>
          </p:grpSpPr>
          <p:sp>
            <p:nvSpPr>
              <p:cNvPr id="138" name="Freeform 5"/>
              <p:cNvSpPr>
                <a:spLocks/>
              </p:cNvSpPr>
              <p:nvPr/>
            </p:nvSpPr>
            <p:spPr bwMode="auto">
              <a:xfrm>
                <a:off x="3394075"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6"/>
              <p:cNvSpPr>
                <a:spLocks/>
              </p:cNvSpPr>
              <p:nvPr/>
            </p:nvSpPr>
            <p:spPr bwMode="auto">
              <a:xfrm>
                <a:off x="3668713" y="4116388"/>
                <a:ext cx="225425" cy="385763"/>
              </a:xfrm>
              <a:custGeom>
                <a:avLst/>
                <a:gdLst>
                  <a:gd name="T0" fmla="*/ 46 w 68"/>
                  <a:gd name="T1" fmla="*/ 0 h 116"/>
                  <a:gd name="T2" fmla="*/ 68 w 68"/>
                  <a:gd name="T3" fmla="*/ 0 h 116"/>
                  <a:gd name="T4" fmla="*/ 68 w 68"/>
                  <a:gd name="T5" fmla="*/ 68 h 116"/>
                  <a:gd name="T6" fmla="*/ 67 w 68"/>
                  <a:gd name="T7" fmla="*/ 87 h 116"/>
                  <a:gd name="T8" fmla="*/ 60 w 68"/>
                  <a:gd name="T9" fmla="*/ 102 h 116"/>
                  <a:gd name="T10" fmla="*/ 51 w 68"/>
                  <a:gd name="T11" fmla="*/ 112 h 116"/>
                  <a:gd name="T12" fmla="*/ 36 w 68"/>
                  <a:gd name="T13" fmla="*/ 116 h 116"/>
                  <a:gd name="T14" fmla="*/ 25 w 68"/>
                  <a:gd name="T15" fmla="*/ 115 h 116"/>
                  <a:gd name="T16" fmla="*/ 14 w 68"/>
                  <a:gd name="T17" fmla="*/ 110 h 116"/>
                  <a:gd name="T18" fmla="*/ 7 w 68"/>
                  <a:gd name="T19" fmla="*/ 100 h 116"/>
                  <a:gd name="T20" fmla="*/ 2 w 68"/>
                  <a:gd name="T21" fmla="*/ 87 h 116"/>
                  <a:gd name="T22" fmla="*/ 0 w 68"/>
                  <a:gd name="T23" fmla="*/ 68 h 116"/>
                  <a:gd name="T24" fmla="*/ 0 w 68"/>
                  <a:gd name="T25" fmla="*/ 0 h 116"/>
                  <a:gd name="T26" fmla="*/ 22 w 68"/>
                  <a:gd name="T27" fmla="*/ 0 h 116"/>
                  <a:gd name="T28" fmla="*/ 22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7" y="81"/>
                      <a:pt x="67" y="87"/>
                    </a:cubicBezTo>
                    <a:cubicBezTo>
                      <a:pt x="65" y="93"/>
                      <a:pt x="63" y="98"/>
                      <a:pt x="60" y="102"/>
                    </a:cubicBezTo>
                    <a:cubicBezTo>
                      <a:pt x="57" y="107"/>
                      <a:pt x="54" y="110"/>
                      <a:pt x="51" y="112"/>
                    </a:cubicBezTo>
                    <a:cubicBezTo>
                      <a:pt x="47" y="115"/>
                      <a:pt x="42" y="116"/>
                      <a:pt x="36" y="116"/>
                    </a:cubicBezTo>
                    <a:cubicBezTo>
                      <a:pt x="32" y="116"/>
                      <a:pt x="28" y="115"/>
                      <a:pt x="25" y="115"/>
                    </a:cubicBezTo>
                    <a:cubicBezTo>
                      <a:pt x="20" y="114"/>
                      <a:pt x="17" y="113"/>
                      <a:pt x="14" y="110"/>
                    </a:cubicBezTo>
                    <a:cubicBezTo>
                      <a:pt x="11" y="108"/>
                      <a:pt x="9" y="105"/>
                      <a:pt x="7" y="100"/>
                    </a:cubicBezTo>
                    <a:cubicBezTo>
                      <a:pt x="5" y="96"/>
                      <a:pt x="2" y="92"/>
                      <a:pt x="2" y="87"/>
                    </a:cubicBezTo>
                    <a:cubicBezTo>
                      <a:pt x="0"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1"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7"/>
              <p:cNvSpPr>
                <a:spLocks noEditPoints="1"/>
              </p:cNvSpPr>
              <p:nvPr/>
            </p:nvSpPr>
            <p:spPr bwMode="auto">
              <a:xfrm>
                <a:off x="3908425" y="4116388"/>
                <a:ext cx="254000" cy="379413"/>
              </a:xfrm>
              <a:custGeom>
                <a:avLst/>
                <a:gdLst>
                  <a:gd name="T0" fmla="*/ 108 w 160"/>
                  <a:gd name="T1" fmla="*/ 199 h 239"/>
                  <a:gd name="T2" fmla="*/ 81 w 160"/>
                  <a:gd name="T3" fmla="*/ 199 h 239"/>
                  <a:gd name="T4" fmla="*/ 81 w 160"/>
                  <a:gd name="T5" fmla="*/ 149 h 239"/>
                  <a:gd name="T6" fmla="*/ 96 w 160"/>
                  <a:gd name="T7" fmla="*/ 149 h 239"/>
                  <a:gd name="T8" fmla="*/ 81 w 160"/>
                  <a:gd name="T9" fmla="*/ 63 h 239"/>
                  <a:gd name="T10" fmla="*/ 81 w 160"/>
                  <a:gd name="T11" fmla="*/ 0 h 239"/>
                  <a:gd name="T12" fmla="*/ 106 w 160"/>
                  <a:gd name="T13" fmla="*/ 0 h 239"/>
                  <a:gd name="T14" fmla="*/ 160 w 160"/>
                  <a:gd name="T15" fmla="*/ 239 h 239"/>
                  <a:gd name="T16" fmla="*/ 112 w 160"/>
                  <a:gd name="T17" fmla="*/ 239 h 239"/>
                  <a:gd name="T18" fmla="*/ 108 w 160"/>
                  <a:gd name="T19" fmla="*/ 199 h 239"/>
                  <a:gd name="T20" fmla="*/ 81 w 160"/>
                  <a:gd name="T21" fmla="*/ 199 h 239"/>
                  <a:gd name="T22" fmla="*/ 54 w 160"/>
                  <a:gd name="T23" fmla="*/ 199 h 239"/>
                  <a:gd name="T24" fmla="*/ 48 w 160"/>
                  <a:gd name="T25" fmla="*/ 239 h 239"/>
                  <a:gd name="T26" fmla="*/ 0 w 160"/>
                  <a:gd name="T27" fmla="*/ 239 h 239"/>
                  <a:gd name="T28" fmla="*/ 56 w 160"/>
                  <a:gd name="T29" fmla="*/ 0 h 239"/>
                  <a:gd name="T30" fmla="*/ 81 w 160"/>
                  <a:gd name="T31" fmla="*/ 0 h 239"/>
                  <a:gd name="T32" fmla="*/ 81 w 160"/>
                  <a:gd name="T33" fmla="*/ 63 h 239"/>
                  <a:gd name="T34" fmla="*/ 81 w 160"/>
                  <a:gd name="T35" fmla="*/ 63 h 239"/>
                  <a:gd name="T36" fmla="*/ 64 w 160"/>
                  <a:gd name="T37" fmla="*/ 149 h 239"/>
                  <a:gd name="T38" fmla="*/ 81 w 160"/>
                  <a:gd name="T39" fmla="*/ 149 h 239"/>
                  <a:gd name="T40" fmla="*/ 81 w 160"/>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239">
                    <a:moveTo>
                      <a:pt x="108" y="199"/>
                    </a:moveTo>
                    <a:lnTo>
                      <a:pt x="81" y="199"/>
                    </a:lnTo>
                    <a:lnTo>
                      <a:pt x="81" y="149"/>
                    </a:lnTo>
                    <a:lnTo>
                      <a:pt x="96" y="149"/>
                    </a:lnTo>
                    <a:lnTo>
                      <a:pt x="81" y="63"/>
                    </a:lnTo>
                    <a:lnTo>
                      <a:pt x="81" y="0"/>
                    </a:lnTo>
                    <a:lnTo>
                      <a:pt x="106" y="0"/>
                    </a:lnTo>
                    <a:lnTo>
                      <a:pt x="160" y="239"/>
                    </a:lnTo>
                    <a:lnTo>
                      <a:pt x="112" y="239"/>
                    </a:lnTo>
                    <a:lnTo>
                      <a:pt x="108" y="199"/>
                    </a:lnTo>
                    <a:close/>
                    <a:moveTo>
                      <a:pt x="81" y="199"/>
                    </a:moveTo>
                    <a:lnTo>
                      <a:pt x="54" y="199"/>
                    </a:lnTo>
                    <a:lnTo>
                      <a:pt x="48" y="239"/>
                    </a:lnTo>
                    <a:lnTo>
                      <a:pt x="0" y="239"/>
                    </a:lnTo>
                    <a:lnTo>
                      <a:pt x="56" y="0"/>
                    </a:lnTo>
                    <a:lnTo>
                      <a:pt x="81" y="0"/>
                    </a:lnTo>
                    <a:lnTo>
                      <a:pt x="81" y="63"/>
                    </a:lnTo>
                    <a:lnTo>
                      <a:pt x="81" y="63"/>
                    </a:lnTo>
                    <a:lnTo>
                      <a:pt x="64" y="149"/>
                    </a:lnTo>
                    <a:lnTo>
                      <a:pt x="81" y="149"/>
                    </a:lnTo>
                    <a:lnTo>
                      <a:pt x="81"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8"/>
              <p:cNvSpPr>
                <a:spLocks/>
              </p:cNvSpPr>
              <p:nvPr/>
            </p:nvSpPr>
            <p:spPr bwMode="auto">
              <a:xfrm>
                <a:off x="4168775" y="4116388"/>
                <a:ext cx="225425" cy="379413"/>
              </a:xfrm>
              <a:custGeom>
                <a:avLst/>
                <a:gdLst>
                  <a:gd name="T0" fmla="*/ 9 w 142"/>
                  <a:gd name="T1" fmla="*/ 0 h 239"/>
                  <a:gd name="T2" fmla="*/ 138 w 142"/>
                  <a:gd name="T3" fmla="*/ 0 h 239"/>
                  <a:gd name="T4" fmla="*/ 138 w 142"/>
                  <a:gd name="T5" fmla="*/ 48 h 239"/>
                  <a:gd name="T6" fmla="*/ 57 w 142"/>
                  <a:gd name="T7" fmla="*/ 189 h 239"/>
                  <a:gd name="T8" fmla="*/ 142 w 142"/>
                  <a:gd name="T9" fmla="*/ 189 h 239"/>
                  <a:gd name="T10" fmla="*/ 142 w 142"/>
                  <a:gd name="T11" fmla="*/ 239 h 239"/>
                  <a:gd name="T12" fmla="*/ 0 w 142"/>
                  <a:gd name="T13" fmla="*/ 239 h 239"/>
                  <a:gd name="T14" fmla="*/ 0 w 142"/>
                  <a:gd name="T15" fmla="*/ 189 h 239"/>
                  <a:gd name="T16" fmla="*/ 84 w 142"/>
                  <a:gd name="T17" fmla="*/ 52 h 239"/>
                  <a:gd name="T18" fmla="*/ 9 w 142"/>
                  <a:gd name="T19" fmla="*/ 52 h 239"/>
                  <a:gd name="T20" fmla="*/ 9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9" y="0"/>
                    </a:moveTo>
                    <a:lnTo>
                      <a:pt x="138" y="0"/>
                    </a:lnTo>
                    <a:lnTo>
                      <a:pt x="138" y="48"/>
                    </a:lnTo>
                    <a:lnTo>
                      <a:pt x="57" y="189"/>
                    </a:lnTo>
                    <a:lnTo>
                      <a:pt x="142" y="189"/>
                    </a:lnTo>
                    <a:lnTo>
                      <a:pt x="142" y="239"/>
                    </a:lnTo>
                    <a:lnTo>
                      <a:pt x="0" y="239"/>
                    </a:lnTo>
                    <a:lnTo>
                      <a:pt x="0" y="189"/>
                    </a:lnTo>
                    <a:lnTo>
                      <a:pt x="84" y="52"/>
                    </a:lnTo>
                    <a:lnTo>
                      <a:pt x="9" y="52"/>
                    </a:lnTo>
                    <a:lnTo>
                      <a:pt x="9"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9"/>
              <p:cNvSpPr>
                <a:spLocks/>
              </p:cNvSpPr>
              <p:nvPr/>
            </p:nvSpPr>
            <p:spPr bwMode="auto">
              <a:xfrm>
                <a:off x="4427538" y="4116388"/>
                <a:ext cx="225425" cy="379413"/>
              </a:xfrm>
              <a:custGeom>
                <a:avLst/>
                <a:gdLst>
                  <a:gd name="T0" fmla="*/ 0 w 142"/>
                  <a:gd name="T1" fmla="*/ 0 h 239"/>
                  <a:gd name="T2" fmla="*/ 46 w 142"/>
                  <a:gd name="T3" fmla="*/ 0 h 239"/>
                  <a:gd name="T4" fmla="*/ 46 w 142"/>
                  <a:gd name="T5" fmla="*/ 84 h 239"/>
                  <a:gd name="T6" fmla="*/ 96 w 142"/>
                  <a:gd name="T7" fmla="*/ 84 h 239"/>
                  <a:gd name="T8" fmla="*/ 96 w 142"/>
                  <a:gd name="T9" fmla="*/ 0 h 239"/>
                  <a:gd name="T10" fmla="*/ 142 w 142"/>
                  <a:gd name="T11" fmla="*/ 0 h 239"/>
                  <a:gd name="T12" fmla="*/ 142 w 142"/>
                  <a:gd name="T13" fmla="*/ 239 h 239"/>
                  <a:gd name="T14" fmla="*/ 96 w 142"/>
                  <a:gd name="T15" fmla="*/ 239 h 239"/>
                  <a:gd name="T16" fmla="*/ 96 w 142"/>
                  <a:gd name="T17" fmla="*/ 143 h 239"/>
                  <a:gd name="T18" fmla="*/ 46 w 142"/>
                  <a:gd name="T19" fmla="*/ 143 h 239"/>
                  <a:gd name="T20" fmla="*/ 46 w 142"/>
                  <a:gd name="T21" fmla="*/ 239 h 239"/>
                  <a:gd name="T22" fmla="*/ 0 w 142"/>
                  <a:gd name="T23" fmla="*/ 239 h 239"/>
                  <a:gd name="T24" fmla="*/ 0 w 142"/>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2" h="239">
                    <a:moveTo>
                      <a:pt x="0" y="0"/>
                    </a:moveTo>
                    <a:lnTo>
                      <a:pt x="46" y="0"/>
                    </a:lnTo>
                    <a:lnTo>
                      <a:pt x="46" y="84"/>
                    </a:lnTo>
                    <a:lnTo>
                      <a:pt x="96" y="84"/>
                    </a:lnTo>
                    <a:lnTo>
                      <a:pt x="96" y="0"/>
                    </a:lnTo>
                    <a:lnTo>
                      <a:pt x="142" y="0"/>
                    </a:lnTo>
                    <a:lnTo>
                      <a:pt x="142" y="239"/>
                    </a:lnTo>
                    <a:lnTo>
                      <a:pt x="96" y="239"/>
                    </a:lnTo>
                    <a:lnTo>
                      <a:pt x="96" y="143"/>
                    </a:lnTo>
                    <a:lnTo>
                      <a:pt x="46" y="143"/>
                    </a:lnTo>
                    <a:lnTo>
                      <a:pt x="46"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0"/>
              <p:cNvSpPr>
                <a:spLocks noEditPoints="1"/>
              </p:cNvSpPr>
              <p:nvPr/>
            </p:nvSpPr>
            <p:spPr bwMode="auto">
              <a:xfrm>
                <a:off x="4692650" y="4110038"/>
                <a:ext cx="244475" cy="388938"/>
              </a:xfrm>
              <a:custGeom>
                <a:avLst/>
                <a:gdLst>
                  <a:gd name="T0" fmla="*/ 37 w 74"/>
                  <a:gd name="T1" fmla="*/ 0 h 117"/>
                  <a:gd name="T2" fmla="*/ 65 w 74"/>
                  <a:gd name="T3" fmla="*/ 16 h 117"/>
                  <a:gd name="T4" fmla="*/ 74 w 74"/>
                  <a:gd name="T5" fmla="*/ 58 h 117"/>
                  <a:gd name="T6" fmla="*/ 70 w 74"/>
                  <a:gd name="T7" fmla="*/ 91 h 117"/>
                  <a:gd name="T8" fmla="*/ 57 w 74"/>
                  <a:gd name="T9" fmla="*/ 111 h 117"/>
                  <a:gd name="T10" fmla="*/ 38 w 74"/>
                  <a:gd name="T11" fmla="*/ 117 h 117"/>
                  <a:gd name="T12" fmla="*/ 37 w 74"/>
                  <a:gd name="T13" fmla="*/ 117 h 117"/>
                  <a:gd name="T14" fmla="*/ 37 w 74"/>
                  <a:gd name="T15" fmla="*/ 92 h 117"/>
                  <a:gd name="T16" fmla="*/ 37 w 74"/>
                  <a:gd name="T17" fmla="*/ 92 h 117"/>
                  <a:gd name="T18" fmla="*/ 48 w 74"/>
                  <a:gd name="T19" fmla="*/ 84 h 117"/>
                  <a:gd name="T20" fmla="*/ 52 w 74"/>
                  <a:gd name="T21" fmla="*/ 58 h 117"/>
                  <a:gd name="T22" fmla="*/ 48 w 74"/>
                  <a:gd name="T23" fmla="*/ 35 h 117"/>
                  <a:gd name="T24" fmla="*/ 37 w 74"/>
                  <a:gd name="T25" fmla="*/ 27 h 117"/>
                  <a:gd name="T26" fmla="*/ 37 w 74"/>
                  <a:gd name="T27" fmla="*/ 0 h 117"/>
                  <a:gd name="T28" fmla="*/ 0 w 74"/>
                  <a:gd name="T29" fmla="*/ 59 h 117"/>
                  <a:gd name="T30" fmla="*/ 10 w 74"/>
                  <a:gd name="T31" fmla="*/ 16 h 117"/>
                  <a:gd name="T32" fmla="*/ 37 w 74"/>
                  <a:gd name="T33" fmla="*/ 0 h 117"/>
                  <a:gd name="T34" fmla="*/ 37 w 74"/>
                  <a:gd name="T35" fmla="*/ 0 h 117"/>
                  <a:gd name="T36" fmla="*/ 37 w 74"/>
                  <a:gd name="T37" fmla="*/ 27 h 117"/>
                  <a:gd name="T38" fmla="*/ 37 w 74"/>
                  <a:gd name="T39" fmla="*/ 27 h 117"/>
                  <a:gd name="T40" fmla="*/ 26 w 74"/>
                  <a:gd name="T41" fmla="*/ 35 h 117"/>
                  <a:gd name="T42" fmla="*/ 22 w 74"/>
                  <a:gd name="T43" fmla="*/ 59 h 117"/>
                  <a:gd name="T44" fmla="*/ 26 w 74"/>
                  <a:gd name="T45" fmla="*/ 84 h 117"/>
                  <a:gd name="T46" fmla="*/ 37 w 74"/>
                  <a:gd name="T47" fmla="*/ 92 h 117"/>
                  <a:gd name="T48" fmla="*/ 37 w 74"/>
                  <a:gd name="T49" fmla="*/ 117 h 117"/>
                  <a:gd name="T50" fmla="*/ 18 w 74"/>
                  <a:gd name="T51" fmla="*/ 112 h 117"/>
                  <a:gd name="T52" fmla="*/ 5 w 74"/>
                  <a:gd name="T53" fmla="*/ 92 h 117"/>
                  <a:gd name="T54" fmla="*/ 0 w 74"/>
                  <a:gd name="T55" fmla="*/ 5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117">
                    <a:moveTo>
                      <a:pt x="37" y="0"/>
                    </a:moveTo>
                    <a:cubicBezTo>
                      <a:pt x="49" y="1"/>
                      <a:pt x="58" y="6"/>
                      <a:pt x="65" y="16"/>
                    </a:cubicBezTo>
                    <a:cubicBezTo>
                      <a:pt x="70" y="26"/>
                      <a:pt x="74" y="40"/>
                      <a:pt x="74" y="58"/>
                    </a:cubicBezTo>
                    <a:cubicBezTo>
                      <a:pt x="74" y="71"/>
                      <a:pt x="73" y="82"/>
                      <a:pt x="70" y="91"/>
                    </a:cubicBezTo>
                    <a:cubicBezTo>
                      <a:pt x="67" y="99"/>
                      <a:pt x="63" y="106"/>
                      <a:pt x="57" y="111"/>
                    </a:cubicBezTo>
                    <a:cubicBezTo>
                      <a:pt x="52" y="115"/>
                      <a:pt x="46" y="117"/>
                      <a:pt x="38" y="117"/>
                    </a:cubicBezTo>
                    <a:cubicBezTo>
                      <a:pt x="37" y="117"/>
                      <a:pt x="37" y="117"/>
                      <a:pt x="37" y="117"/>
                    </a:cubicBezTo>
                    <a:cubicBezTo>
                      <a:pt x="37" y="92"/>
                      <a:pt x="37" y="92"/>
                      <a:pt x="37" y="92"/>
                    </a:cubicBezTo>
                    <a:cubicBezTo>
                      <a:pt x="37" y="92"/>
                      <a:pt x="37" y="92"/>
                      <a:pt x="37" y="92"/>
                    </a:cubicBezTo>
                    <a:cubicBezTo>
                      <a:pt x="42" y="92"/>
                      <a:pt x="45" y="89"/>
                      <a:pt x="48" y="84"/>
                    </a:cubicBezTo>
                    <a:cubicBezTo>
                      <a:pt x="51" y="79"/>
                      <a:pt x="52" y="71"/>
                      <a:pt x="52" y="58"/>
                    </a:cubicBezTo>
                    <a:cubicBezTo>
                      <a:pt x="52" y="47"/>
                      <a:pt x="50" y="39"/>
                      <a:pt x="48" y="35"/>
                    </a:cubicBezTo>
                    <a:cubicBezTo>
                      <a:pt x="45" y="30"/>
                      <a:pt x="42" y="27"/>
                      <a:pt x="37" y="27"/>
                    </a:cubicBezTo>
                    <a:lnTo>
                      <a:pt x="37" y="0"/>
                    </a:lnTo>
                    <a:close/>
                    <a:moveTo>
                      <a:pt x="0" y="59"/>
                    </a:moveTo>
                    <a:cubicBezTo>
                      <a:pt x="0" y="40"/>
                      <a:pt x="3" y="26"/>
                      <a:pt x="10" y="16"/>
                    </a:cubicBezTo>
                    <a:cubicBezTo>
                      <a:pt x="16" y="6"/>
                      <a:pt x="25" y="0"/>
                      <a:pt x="37" y="0"/>
                    </a:cubicBezTo>
                    <a:cubicBezTo>
                      <a:pt x="37" y="0"/>
                      <a:pt x="37" y="0"/>
                      <a:pt x="37" y="0"/>
                    </a:cubicBezTo>
                    <a:cubicBezTo>
                      <a:pt x="37" y="27"/>
                      <a:pt x="37" y="27"/>
                      <a:pt x="37" y="27"/>
                    </a:cubicBezTo>
                    <a:cubicBezTo>
                      <a:pt x="37" y="27"/>
                      <a:pt x="37" y="27"/>
                      <a:pt x="37" y="27"/>
                    </a:cubicBezTo>
                    <a:cubicBezTo>
                      <a:pt x="32" y="27"/>
                      <a:pt x="29" y="30"/>
                      <a:pt x="26" y="35"/>
                    </a:cubicBezTo>
                    <a:cubicBezTo>
                      <a:pt x="24" y="40"/>
                      <a:pt x="22" y="48"/>
                      <a:pt x="22" y="59"/>
                    </a:cubicBezTo>
                    <a:cubicBezTo>
                      <a:pt x="22" y="71"/>
                      <a:pt x="24" y="79"/>
                      <a:pt x="26" y="84"/>
                    </a:cubicBezTo>
                    <a:cubicBezTo>
                      <a:pt x="29" y="89"/>
                      <a:pt x="32" y="92"/>
                      <a:pt x="37" y="92"/>
                    </a:cubicBezTo>
                    <a:cubicBezTo>
                      <a:pt x="37" y="117"/>
                      <a:pt x="37" y="117"/>
                      <a:pt x="37" y="117"/>
                    </a:cubicBezTo>
                    <a:cubicBezTo>
                      <a:pt x="29" y="117"/>
                      <a:pt x="23" y="115"/>
                      <a:pt x="18" y="112"/>
                    </a:cubicBezTo>
                    <a:cubicBezTo>
                      <a:pt x="13" y="107"/>
                      <a:pt x="8" y="101"/>
                      <a:pt x="5" y="92"/>
                    </a:cubicBezTo>
                    <a:cubicBezTo>
                      <a:pt x="2" y="84"/>
                      <a:pt x="0" y="72"/>
                      <a:pt x="0" y="5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
              <p:cNvSpPr>
                <a:spLocks/>
              </p:cNvSpPr>
              <p:nvPr/>
            </p:nvSpPr>
            <p:spPr bwMode="auto">
              <a:xfrm>
                <a:off x="4976813" y="4116388"/>
                <a:ext cx="225425" cy="379413"/>
              </a:xfrm>
              <a:custGeom>
                <a:avLst/>
                <a:gdLst>
                  <a:gd name="T0" fmla="*/ 0 w 142"/>
                  <a:gd name="T1" fmla="*/ 0 h 239"/>
                  <a:gd name="T2" fmla="*/ 42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2 w 142"/>
                  <a:gd name="T15" fmla="*/ 107 h 239"/>
                  <a:gd name="T16" fmla="*/ 42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2" y="0"/>
                    </a:lnTo>
                    <a:lnTo>
                      <a:pt x="98" y="132"/>
                    </a:lnTo>
                    <a:lnTo>
                      <a:pt x="98" y="0"/>
                    </a:lnTo>
                    <a:lnTo>
                      <a:pt x="142" y="0"/>
                    </a:lnTo>
                    <a:lnTo>
                      <a:pt x="142" y="239"/>
                    </a:lnTo>
                    <a:lnTo>
                      <a:pt x="98" y="239"/>
                    </a:lnTo>
                    <a:lnTo>
                      <a:pt x="42" y="107"/>
                    </a:lnTo>
                    <a:lnTo>
                      <a:pt x="42"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2"/>
              <p:cNvSpPr>
                <a:spLocks/>
              </p:cNvSpPr>
              <p:nvPr/>
            </p:nvSpPr>
            <p:spPr bwMode="auto">
              <a:xfrm>
                <a:off x="5241925" y="4110038"/>
                <a:ext cx="238125" cy="388938"/>
              </a:xfrm>
              <a:custGeom>
                <a:avLst/>
                <a:gdLst>
                  <a:gd name="T0" fmla="*/ 38 w 72"/>
                  <a:gd name="T1" fmla="*/ 75 h 117"/>
                  <a:gd name="T2" fmla="*/ 38 w 72"/>
                  <a:gd name="T3" fmla="*/ 51 h 117"/>
                  <a:gd name="T4" fmla="*/ 72 w 72"/>
                  <a:gd name="T5" fmla="*/ 51 h 117"/>
                  <a:gd name="T6" fmla="*/ 72 w 72"/>
                  <a:gd name="T7" fmla="*/ 99 h 117"/>
                  <a:gd name="T8" fmla="*/ 56 w 72"/>
                  <a:gd name="T9" fmla="*/ 114 h 117"/>
                  <a:gd name="T10" fmla="*/ 38 w 72"/>
                  <a:gd name="T11" fmla="*/ 117 h 117"/>
                  <a:gd name="T12" fmla="*/ 17 w 72"/>
                  <a:gd name="T13" fmla="*/ 111 h 117"/>
                  <a:gd name="T14" fmla="*/ 5 w 72"/>
                  <a:gd name="T15" fmla="*/ 90 h 117"/>
                  <a:gd name="T16" fmla="*/ 0 w 72"/>
                  <a:gd name="T17" fmla="*/ 59 h 117"/>
                  <a:gd name="T18" fmla="*/ 5 w 72"/>
                  <a:gd name="T19" fmla="*/ 27 h 117"/>
                  <a:gd name="T20" fmla="*/ 19 w 72"/>
                  <a:gd name="T21" fmla="*/ 6 h 117"/>
                  <a:gd name="T22" fmla="*/ 38 w 72"/>
                  <a:gd name="T23" fmla="*/ 0 h 117"/>
                  <a:gd name="T24" fmla="*/ 56 w 72"/>
                  <a:gd name="T25" fmla="*/ 4 h 117"/>
                  <a:gd name="T26" fmla="*/ 66 w 72"/>
                  <a:gd name="T27" fmla="*/ 14 h 117"/>
                  <a:gd name="T28" fmla="*/ 72 w 72"/>
                  <a:gd name="T29" fmla="*/ 32 h 117"/>
                  <a:gd name="T30" fmla="*/ 51 w 72"/>
                  <a:gd name="T31" fmla="*/ 38 h 117"/>
                  <a:gd name="T32" fmla="*/ 46 w 72"/>
                  <a:gd name="T33" fmla="*/ 29 h 117"/>
                  <a:gd name="T34" fmla="*/ 38 w 72"/>
                  <a:gd name="T35" fmla="*/ 25 h 117"/>
                  <a:gd name="T36" fmla="*/ 26 w 72"/>
                  <a:gd name="T37" fmla="*/ 33 h 117"/>
                  <a:gd name="T38" fmla="*/ 22 w 72"/>
                  <a:gd name="T39" fmla="*/ 58 h 117"/>
                  <a:gd name="T40" fmla="*/ 26 w 72"/>
                  <a:gd name="T41" fmla="*/ 85 h 117"/>
                  <a:gd name="T42" fmla="*/ 38 w 72"/>
                  <a:gd name="T43" fmla="*/ 93 h 117"/>
                  <a:gd name="T44" fmla="*/ 46 w 72"/>
                  <a:gd name="T45" fmla="*/ 92 h 117"/>
                  <a:gd name="T46" fmla="*/ 54 w 72"/>
                  <a:gd name="T47" fmla="*/ 85 h 117"/>
                  <a:gd name="T48" fmla="*/ 54 w 72"/>
                  <a:gd name="T49" fmla="*/ 75 h 117"/>
                  <a:gd name="T50" fmla="*/ 38 w 72"/>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17">
                    <a:moveTo>
                      <a:pt x="38" y="75"/>
                    </a:moveTo>
                    <a:cubicBezTo>
                      <a:pt x="38" y="51"/>
                      <a:pt x="38" y="51"/>
                      <a:pt x="38" y="51"/>
                    </a:cubicBezTo>
                    <a:cubicBezTo>
                      <a:pt x="72" y="51"/>
                      <a:pt x="72" y="51"/>
                      <a:pt x="72" y="51"/>
                    </a:cubicBezTo>
                    <a:cubicBezTo>
                      <a:pt x="72" y="99"/>
                      <a:pt x="72" y="99"/>
                      <a:pt x="72" y="99"/>
                    </a:cubicBezTo>
                    <a:cubicBezTo>
                      <a:pt x="66" y="107"/>
                      <a:pt x="60" y="112"/>
                      <a:pt x="56" y="114"/>
                    </a:cubicBezTo>
                    <a:cubicBezTo>
                      <a:pt x="51" y="117"/>
                      <a:pt x="44" y="117"/>
                      <a:pt x="38" y="117"/>
                    </a:cubicBezTo>
                    <a:cubicBezTo>
                      <a:pt x="29" y="117"/>
                      <a:pt x="22" y="115"/>
                      <a:pt x="17" y="111"/>
                    </a:cubicBezTo>
                    <a:cubicBezTo>
                      <a:pt x="12" y="106"/>
                      <a:pt x="7" y="99"/>
                      <a:pt x="5" y="90"/>
                    </a:cubicBezTo>
                    <a:cubicBezTo>
                      <a:pt x="2" y="81"/>
                      <a:pt x="0" y="71"/>
                      <a:pt x="0" y="59"/>
                    </a:cubicBezTo>
                    <a:cubicBezTo>
                      <a:pt x="0" y="47"/>
                      <a:pt x="2" y="36"/>
                      <a:pt x="5" y="27"/>
                    </a:cubicBezTo>
                    <a:cubicBezTo>
                      <a:pt x="8" y="17"/>
                      <a:pt x="13" y="11"/>
                      <a:pt x="19" y="6"/>
                    </a:cubicBezTo>
                    <a:cubicBezTo>
                      <a:pt x="24" y="2"/>
                      <a:pt x="31" y="0"/>
                      <a:pt x="38" y="0"/>
                    </a:cubicBezTo>
                    <a:cubicBezTo>
                      <a:pt x="46" y="0"/>
                      <a:pt x="52" y="1"/>
                      <a:pt x="56" y="4"/>
                    </a:cubicBezTo>
                    <a:cubicBezTo>
                      <a:pt x="60" y="6"/>
                      <a:pt x="63" y="9"/>
                      <a:pt x="66" y="14"/>
                    </a:cubicBezTo>
                    <a:cubicBezTo>
                      <a:pt x="69" y="19"/>
                      <a:pt x="70" y="25"/>
                      <a:pt x="72" y="32"/>
                    </a:cubicBezTo>
                    <a:cubicBezTo>
                      <a:pt x="51" y="38"/>
                      <a:pt x="51" y="38"/>
                      <a:pt x="51" y="38"/>
                    </a:cubicBezTo>
                    <a:cubicBezTo>
                      <a:pt x="49" y="35"/>
                      <a:pt x="48" y="31"/>
                      <a:pt x="46" y="29"/>
                    </a:cubicBezTo>
                    <a:cubicBezTo>
                      <a:pt x="44" y="27"/>
                      <a:pt x="41" y="25"/>
                      <a:pt x="38" y="25"/>
                    </a:cubicBezTo>
                    <a:cubicBezTo>
                      <a:pt x="33" y="25"/>
                      <a:pt x="29" y="28"/>
                      <a:pt x="26" y="33"/>
                    </a:cubicBezTo>
                    <a:cubicBezTo>
                      <a:pt x="23" y="39"/>
                      <a:pt x="22" y="47"/>
                      <a:pt x="22" y="58"/>
                    </a:cubicBezTo>
                    <a:cubicBezTo>
                      <a:pt x="22" y="71"/>
                      <a:pt x="23" y="80"/>
                      <a:pt x="26" y="85"/>
                    </a:cubicBezTo>
                    <a:cubicBezTo>
                      <a:pt x="29" y="90"/>
                      <a:pt x="33" y="93"/>
                      <a:pt x="38" y="93"/>
                    </a:cubicBezTo>
                    <a:cubicBezTo>
                      <a:pt x="41" y="93"/>
                      <a:pt x="44" y="92"/>
                      <a:pt x="46" y="92"/>
                    </a:cubicBezTo>
                    <a:cubicBezTo>
                      <a:pt x="48" y="90"/>
                      <a:pt x="51" y="88"/>
                      <a:pt x="54" y="85"/>
                    </a:cubicBezTo>
                    <a:cubicBezTo>
                      <a:pt x="54" y="75"/>
                      <a:pt x="54" y="75"/>
                      <a:pt x="54" y="75"/>
                    </a:cubicBezTo>
                    <a:lnTo>
                      <a:pt x="38"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3"/>
              <p:cNvSpPr>
                <a:spLocks noEditPoints="1"/>
              </p:cNvSpPr>
              <p:nvPr/>
            </p:nvSpPr>
            <p:spPr bwMode="auto">
              <a:xfrm>
                <a:off x="5940425" y="4116388"/>
                <a:ext cx="258762" cy="379413"/>
              </a:xfrm>
              <a:custGeom>
                <a:avLst/>
                <a:gdLst>
                  <a:gd name="T0" fmla="*/ 109 w 163"/>
                  <a:gd name="T1" fmla="*/ 199 h 239"/>
                  <a:gd name="T2" fmla="*/ 82 w 163"/>
                  <a:gd name="T3" fmla="*/ 199 h 239"/>
                  <a:gd name="T4" fmla="*/ 82 w 163"/>
                  <a:gd name="T5" fmla="*/ 149 h 239"/>
                  <a:gd name="T6" fmla="*/ 98 w 163"/>
                  <a:gd name="T7" fmla="*/ 149 h 239"/>
                  <a:gd name="T8" fmla="*/ 82 w 163"/>
                  <a:gd name="T9" fmla="*/ 63 h 239"/>
                  <a:gd name="T10" fmla="*/ 82 w 163"/>
                  <a:gd name="T11" fmla="*/ 0 h 239"/>
                  <a:gd name="T12" fmla="*/ 107 w 163"/>
                  <a:gd name="T13" fmla="*/ 0 h 239"/>
                  <a:gd name="T14" fmla="*/ 163 w 163"/>
                  <a:gd name="T15" fmla="*/ 239 h 239"/>
                  <a:gd name="T16" fmla="*/ 115 w 163"/>
                  <a:gd name="T17" fmla="*/ 239 h 239"/>
                  <a:gd name="T18" fmla="*/ 109 w 163"/>
                  <a:gd name="T19" fmla="*/ 199 h 239"/>
                  <a:gd name="T20" fmla="*/ 82 w 163"/>
                  <a:gd name="T21" fmla="*/ 199 h 239"/>
                  <a:gd name="T22" fmla="*/ 55 w 163"/>
                  <a:gd name="T23" fmla="*/ 199 h 239"/>
                  <a:gd name="T24" fmla="*/ 48 w 163"/>
                  <a:gd name="T25" fmla="*/ 239 h 239"/>
                  <a:gd name="T26" fmla="*/ 0 w 163"/>
                  <a:gd name="T27" fmla="*/ 239 h 239"/>
                  <a:gd name="T28" fmla="*/ 57 w 163"/>
                  <a:gd name="T29" fmla="*/ 0 h 239"/>
                  <a:gd name="T30" fmla="*/ 82 w 163"/>
                  <a:gd name="T31" fmla="*/ 0 h 239"/>
                  <a:gd name="T32" fmla="*/ 82 w 163"/>
                  <a:gd name="T33" fmla="*/ 63 h 239"/>
                  <a:gd name="T34" fmla="*/ 82 w 163"/>
                  <a:gd name="T35" fmla="*/ 63 h 239"/>
                  <a:gd name="T36" fmla="*/ 65 w 163"/>
                  <a:gd name="T37" fmla="*/ 149 h 239"/>
                  <a:gd name="T38" fmla="*/ 82 w 163"/>
                  <a:gd name="T39" fmla="*/ 149 h 239"/>
                  <a:gd name="T40" fmla="*/ 82 w 163"/>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239">
                    <a:moveTo>
                      <a:pt x="109" y="199"/>
                    </a:moveTo>
                    <a:lnTo>
                      <a:pt x="82" y="199"/>
                    </a:lnTo>
                    <a:lnTo>
                      <a:pt x="82" y="149"/>
                    </a:lnTo>
                    <a:lnTo>
                      <a:pt x="98" y="149"/>
                    </a:lnTo>
                    <a:lnTo>
                      <a:pt x="82" y="63"/>
                    </a:lnTo>
                    <a:lnTo>
                      <a:pt x="82" y="0"/>
                    </a:lnTo>
                    <a:lnTo>
                      <a:pt x="107" y="0"/>
                    </a:lnTo>
                    <a:lnTo>
                      <a:pt x="163" y="239"/>
                    </a:lnTo>
                    <a:lnTo>
                      <a:pt x="115" y="239"/>
                    </a:lnTo>
                    <a:lnTo>
                      <a:pt x="109" y="199"/>
                    </a:lnTo>
                    <a:close/>
                    <a:moveTo>
                      <a:pt x="82" y="199"/>
                    </a:moveTo>
                    <a:lnTo>
                      <a:pt x="55" y="199"/>
                    </a:lnTo>
                    <a:lnTo>
                      <a:pt x="48" y="239"/>
                    </a:lnTo>
                    <a:lnTo>
                      <a:pt x="0" y="239"/>
                    </a:lnTo>
                    <a:lnTo>
                      <a:pt x="57" y="0"/>
                    </a:lnTo>
                    <a:lnTo>
                      <a:pt x="82" y="0"/>
                    </a:lnTo>
                    <a:lnTo>
                      <a:pt x="82" y="63"/>
                    </a:lnTo>
                    <a:lnTo>
                      <a:pt x="82" y="63"/>
                    </a:lnTo>
                    <a:lnTo>
                      <a:pt x="65" y="149"/>
                    </a:lnTo>
                    <a:lnTo>
                      <a:pt x="82" y="149"/>
                    </a:lnTo>
                    <a:lnTo>
                      <a:pt x="82"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
              <p:cNvSpPr>
                <a:spLocks/>
              </p:cNvSpPr>
              <p:nvPr/>
            </p:nvSpPr>
            <p:spPr bwMode="auto">
              <a:xfrm>
                <a:off x="6205538" y="4110038"/>
                <a:ext cx="241300" cy="388938"/>
              </a:xfrm>
              <a:custGeom>
                <a:avLst/>
                <a:gdLst>
                  <a:gd name="T0" fmla="*/ 39 w 73"/>
                  <a:gd name="T1" fmla="*/ 75 h 117"/>
                  <a:gd name="T2" fmla="*/ 39 w 73"/>
                  <a:gd name="T3" fmla="*/ 51 h 117"/>
                  <a:gd name="T4" fmla="*/ 73 w 73"/>
                  <a:gd name="T5" fmla="*/ 51 h 117"/>
                  <a:gd name="T6" fmla="*/ 73 w 73"/>
                  <a:gd name="T7" fmla="*/ 99 h 117"/>
                  <a:gd name="T8" fmla="*/ 56 w 73"/>
                  <a:gd name="T9" fmla="*/ 114 h 117"/>
                  <a:gd name="T10" fmla="*/ 38 w 73"/>
                  <a:gd name="T11" fmla="*/ 117 h 117"/>
                  <a:gd name="T12" fmla="*/ 18 w 73"/>
                  <a:gd name="T13" fmla="*/ 111 h 117"/>
                  <a:gd name="T14" fmla="*/ 5 w 73"/>
                  <a:gd name="T15" fmla="*/ 90 h 117"/>
                  <a:gd name="T16" fmla="*/ 0 w 73"/>
                  <a:gd name="T17" fmla="*/ 59 h 117"/>
                  <a:gd name="T18" fmla="*/ 5 w 73"/>
                  <a:gd name="T19" fmla="*/ 27 h 117"/>
                  <a:gd name="T20" fmla="*/ 19 w 73"/>
                  <a:gd name="T21" fmla="*/ 6 h 117"/>
                  <a:gd name="T22" fmla="*/ 39 w 73"/>
                  <a:gd name="T23" fmla="*/ 0 h 117"/>
                  <a:gd name="T24" fmla="*/ 57 w 73"/>
                  <a:gd name="T25" fmla="*/ 4 h 117"/>
                  <a:gd name="T26" fmla="*/ 67 w 73"/>
                  <a:gd name="T27" fmla="*/ 14 h 117"/>
                  <a:gd name="T28" fmla="*/ 73 w 73"/>
                  <a:gd name="T29" fmla="*/ 32 h 117"/>
                  <a:gd name="T30" fmla="*/ 51 w 73"/>
                  <a:gd name="T31" fmla="*/ 38 h 117"/>
                  <a:gd name="T32" fmla="*/ 47 w 73"/>
                  <a:gd name="T33" fmla="*/ 29 h 117"/>
                  <a:gd name="T34" fmla="*/ 39 w 73"/>
                  <a:gd name="T35" fmla="*/ 25 h 117"/>
                  <a:gd name="T36" fmla="*/ 27 w 73"/>
                  <a:gd name="T37" fmla="*/ 33 h 117"/>
                  <a:gd name="T38" fmla="*/ 23 w 73"/>
                  <a:gd name="T39" fmla="*/ 58 h 117"/>
                  <a:gd name="T40" fmla="*/ 27 w 73"/>
                  <a:gd name="T41" fmla="*/ 85 h 117"/>
                  <a:gd name="T42" fmla="*/ 39 w 73"/>
                  <a:gd name="T43" fmla="*/ 93 h 117"/>
                  <a:gd name="T44" fmla="*/ 47 w 73"/>
                  <a:gd name="T45" fmla="*/ 92 h 117"/>
                  <a:gd name="T46" fmla="*/ 54 w 73"/>
                  <a:gd name="T47" fmla="*/ 85 h 117"/>
                  <a:gd name="T48" fmla="*/ 54 w 73"/>
                  <a:gd name="T49" fmla="*/ 75 h 117"/>
                  <a:gd name="T50" fmla="*/ 39 w 73"/>
                  <a:gd name="T51" fmla="*/ 7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117">
                    <a:moveTo>
                      <a:pt x="39" y="75"/>
                    </a:moveTo>
                    <a:cubicBezTo>
                      <a:pt x="39" y="51"/>
                      <a:pt x="39" y="51"/>
                      <a:pt x="39" y="51"/>
                    </a:cubicBezTo>
                    <a:cubicBezTo>
                      <a:pt x="73" y="51"/>
                      <a:pt x="73" y="51"/>
                      <a:pt x="73" y="51"/>
                    </a:cubicBezTo>
                    <a:cubicBezTo>
                      <a:pt x="73" y="99"/>
                      <a:pt x="73" y="99"/>
                      <a:pt x="73" y="99"/>
                    </a:cubicBezTo>
                    <a:cubicBezTo>
                      <a:pt x="67" y="107"/>
                      <a:pt x="61" y="112"/>
                      <a:pt x="56" y="114"/>
                    </a:cubicBezTo>
                    <a:cubicBezTo>
                      <a:pt x="51" y="117"/>
                      <a:pt x="45" y="117"/>
                      <a:pt x="38" y="117"/>
                    </a:cubicBezTo>
                    <a:cubicBezTo>
                      <a:pt x="29" y="117"/>
                      <a:pt x="23" y="115"/>
                      <a:pt x="18" y="111"/>
                    </a:cubicBezTo>
                    <a:cubicBezTo>
                      <a:pt x="12" y="106"/>
                      <a:pt x="8" y="99"/>
                      <a:pt x="5" y="90"/>
                    </a:cubicBezTo>
                    <a:cubicBezTo>
                      <a:pt x="2" y="81"/>
                      <a:pt x="0" y="71"/>
                      <a:pt x="0" y="59"/>
                    </a:cubicBezTo>
                    <a:cubicBezTo>
                      <a:pt x="0" y="47"/>
                      <a:pt x="2" y="36"/>
                      <a:pt x="5" y="27"/>
                    </a:cubicBezTo>
                    <a:cubicBezTo>
                      <a:pt x="8" y="17"/>
                      <a:pt x="13" y="11"/>
                      <a:pt x="19" y="6"/>
                    </a:cubicBezTo>
                    <a:cubicBezTo>
                      <a:pt x="24" y="2"/>
                      <a:pt x="31" y="0"/>
                      <a:pt x="39" y="0"/>
                    </a:cubicBezTo>
                    <a:cubicBezTo>
                      <a:pt x="47" y="0"/>
                      <a:pt x="53" y="1"/>
                      <a:pt x="57" y="4"/>
                    </a:cubicBezTo>
                    <a:cubicBezTo>
                      <a:pt x="60" y="6"/>
                      <a:pt x="64" y="9"/>
                      <a:pt x="67" y="14"/>
                    </a:cubicBezTo>
                    <a:cubicBezTo>
                      <a:pt x="69" y="19"/>
                      <a:pt x="71" y="25"/>
                      <a:pt x="73" y="32"/>
                    </a:cubicBezTo>
                    <a:cubicBezTo>
                      <a:pt x="51" y="38"/>
                      <a:pt x="51" y="38"/>
                      <a:pt x="51" y="38"/>
                    </a:cubicBezTo>
                    <a:cubicBezTo>
                      <a:pt x="50" y="35"/>
                      <a:pt x="49" y="31"/>
                      <a:pt x="47" y="29"/>
                    </a:cubicBezTo>
                    <a:cubicBezTo>
                      <a:pt x="44" y="27"/>
                      <a:pt x="42" y="25"/>
                      <a:pt x="39" y="25"/>
                    </a:cubicBezTo>
                    <a:cubicBezTo>
                      <a:pt x="34" y="25"/>
                      <a:pt x="30" y="28"/>
                      <a:pt x="27" y="33"/>
                    </a:cubicBezTo>
                    <a:cubicBezTo>
                      <a:pt x="24" y="39"/>
                      <a:pt x="23" y="47"/>
                      <a:pt x="23" y="58"/>
                    </a:cubicBezTo>
                    <a:cubicBezTo>
                      <a:pt x="23" y="71"/>
                      <a:pt x="24" y="80"/>
                      <a:pt x="27" y="85"/>
                    </a:cubicBezTo>
                    <a:cubicBezTo>
                      <a:pt x="30" y="90"/>
                      <a:pt x="34" y="93"/>
                      <a:pt x="39" y="93"/>
                    </a:cubicBezTo>
                    <a:cubicBezTo>
                      <a:pt x="42" y="93"/>
                      <a:pt x="44" y="92"/>
                      <a:pt x="47" y="92"/>
                    </a:cubicBezTo>
                    <a:cubicBezTo>
                      <a:pt x="49" y="90"/>
                      <a:pt x="51" y="88"/>
                      <a:pt x="54" y="85"/>
                    </a:cubicBezTo>
                    <a:cubicBezTo>
                      <a:pt x="54" y="75"/>
                      <a:pt x="54" y="75"/>
                      <a:pt x="54" y="75"/>
                    </a:cubicBezTo>
                    <a:lnTo>
                      <a:pt x="39" y="7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5"/>
              <p:cNvSpPr>
                <a:spLocks noEditPoints="1"/>
              </p:cNvSpPr>
              <p:nvPr/>
            </p:nvSpPr>
            <p:spPr bwMode="auto">
              <a:xfrm>
                <a:off x="6494463"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1" y="39"/>
                      <a:pt x="42" y="37"/>
                      <a:pt x="42" y="35"/>
                    </a:cubicBezTo>
                    <a:cubicBezTo>
                      <a:pt x="42" y="31"/>
                      <a:pt x="41" y="28"/>
                      <a:pt x="40" y="26"/>
                    </a:cubicBezTo>
                    <a:cubicBezTo>
                      <a:pt x="38" y="24"/>
                      <a:pt x="35"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Rectangle 16"/>
              <p:cNvSpPr>
                <a:spLocks noChangeArrowheads="1"/>
              </p:cNvSpPr>
              <p:nvPr/>
            </p:nvSpPr>
            <p:spPr bwMode="auto">
              <a:xfrm>
                <a:off x="6751638" y="4116388"/>
                <a:ext cx="6985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7"/>
              <p:cNvSpPr>
                <a:spLocks/>
              </p:cNvSpPr>
              <p:nvPr/>
            </p:nvSpPr>
            <p:spPr bwMode="auto">
              <a:xfrm>
                <a:off x="6867525" y="4110038"/>
                <a:ext cx="228600" cy="392113"/>
              </a:xfrm>
              <a:custGeom>
                <a:avLst/>
                <a:gdLst>
                  <a:gd name="T0" fmla="*/ 50 w 69"/>
                  <a:gd name="T1" fmla="*/ 69 h 118"/>
                  <a:gd name="T2" fmla="*/ 69 w 69"/>
                  <a:gd name="T3" fmla="*/ 79 h 118"/>
                  <a:gd name="T4" fmla="*/ 64 w 69"/>
                  <a:gd name="T5" fmla="*/ 100 h 118"/>
                  <a:gd name="T6" fmla="*/ 53 w 69"/>
                  <a:gd name="T7" fmla="*/ 113 h 118"/>
                  <a:gd name="T8" fmla="*/ 37 w 69"/>
                  <a:gd name="T9" fmla="*/ 118 h 118"/>
                  <a:gd name="T10" fmla="*/ 18 w 69"/>
                  <a:gd name="T11" fmla="*/ 112 h 118"/>
                  <a:gd name="T12" fmla="*/ 5 w 69"/>
                  <a:gd name="T13" fmla="*/ 94 h 118"/>
                  <a:gd name="T14" fmla="*/ 0 w 69"/>
                  <a:gd name="T15" fmla="*/ 59 h 118"/>
                  <a:gd name="T16" fmla="*/ 9 w 69"/>
                  <a:gd name="T17" fmla="*/ 15 h 118"/>
                  <a:gd name="T18" fmla="*/ 36 w 69"/>
                  <a:gd name="T19" fmla="*/ 0 h 118"/>
                  <a:gd name="T20" fmla="*/ 57 w 69"/>
                  <a:gd name="T21" fmla="*/ 9 h 118"/>
                  <a:gd name="T22" fmla="*/ 69 w 69"/>
                  <a:gd name="T23" fmla="*/ 35 h 118"/>
                  <a:gd name="T24" fmla="*/ 49 w 69"/>
                  <a:gd name="T25" fmla="*/ 42 h 118"/>
                  <a:gd name="T26" fmla="*/ 47 w 69"/>
                  <a:gd name="T27" fmla="*/ 35 h 118"/>
                  <a:gd name="T28" fmla="*/ 43 w 69"/>
                  <a:gd name="T29" fmla="*/ 29 h 118"/>
                  <a:gd name="T30" fmla="*/ 37 w 69"/>
                  <a:gd name="T31" fmla="*/ 27 h 118"/>
                  <a:gd name="T32" fmla="*/ 25 w 69"/>
                  <a:gd name="T33" fmla="*/ 36 h 118"/>
                  <a:gd name="T34" fmla="*/ 22 w 69"/>
                  <a:gd name="T35" fmla="*/ 58 h 118"/>
                  <a:gd name="T36" fmla="*/ 25 w 69"/>
                  <a:gd name="T37" fmla="*/ 84 h 118"/>
                  <a:gd name="T38" fmla="*/ 36 w 69"/>
                  <a:gd name="T39" fmla="*/ 92 h 118"/>
                  <a:gd name="T40" fmla="*/ 45 w 69"/>
                  <a:gd name="T41" fmla="*/ 86 h 118"/>
                  <a:gd name="T42" fmla="*/ 50 w 69"/>
                  <a:gd name="T43" fmla="*/ 6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9" h="118">
                    <a:moveTo>
                      <a:pt x="50" y="69"/>
                    </a:moveTo>
                    <a:cubicBezTo>
                      <a:pt x="69" y="79"/>
                      <a:pt x="69" y="79"/>
                      <a:pt x="69" y="79"/>
                    </a:cubicBezTo>
                    <a:cubicBezTo>
                      <a:pt x="68" y="87"/>
                      <a:pt x="66" y="94"/>
                      <a:pt x="64" y="100"/>
                    </a:cubicBezTo>
                    <a:cubicBezTo>
                      <a:pt x="61" y="106"/>
                      <a:pt x="57" y="110"/>
                      <a:pt x="53" y="113"/>
                    </a:cubicBezTo>
                    <a:cubicBezTo>
                      <a:pt x="48" y="116"/>
                      <a:pt x="43" y="118"/>
                      <a:pt x="37" y="118"/>
                    </a:cubicBezTo>
                    <a:cubicBezTo>
                      <a:pt x="30" y="118"/>
                      <a:pt x="23" y="116"/>
                      <a:pt x="18" y="112"/>
                    </a:cubicBezTo>
                    <a:cubicBezTo>
                      <a:pt x="13" y="109"/>
                      <a:pt x="9" y="102"/>
                      <a:pt x="5" y="94"/>
                    </a:cubicBezTo>
                    <a:cubicBezTo>
                      <a:pt x="2" y="84"/>
                      <a:pt x="0" y="73"/>
                      <a:pt x="0" y="59"/>
                    </a:cubicBezTo>
                    <a:cubicBezTo>
                      <a:pt x="0" y="40"/>
                      <a:pt x="3" y="25"/>
                      <a:pt x="9" y="15"/>
                    </a:cubicBezTo>
                    <a:cubicBezTo>
                      <a:pt x="16" y="5"/>
                      <a:pt x="25" y="0"/>
                      <a:pt x="36" y="0"/>
                    </a:cubicBezTo>
                    <a:cubicBezTo>
                      <a:pt x="45" y="0"/>
                      <a:pt x="52" y="3"/>
                      <a:pt x="57" y="9"/>
                    </a:cubicBezTo>
                    <a:cubicBezTo>
                      <a:pt x="62" y="15"/>
                      <a:pt x="66" y="24"/>
                      <a:pt x="69" y="35"/>
                    </a:cubicBezTo>
                    <a:cubicBezTo>
                      <a:pt x="49" y="42"/>
                      <a:pt x="49" y="42"/>
                      <a:pt x="49" y="42"/>
                    </a:cubicBezTo>
                    <a:cubicBezTo>
                      <a:pt x="48" y="39"/>
                      <a:pt x="48" y="37"/>
                      <a:pt x="47" y="35"/>
                    </a:cubicBezTo>
                    <a:cubicBezTo>
                      <a:pt x="45" y="32"/>
                      <a:pt x="44" y="30"/>
                      <a:pt x="43" y="29"/>
                    </a:cubicBezTo>
                    <a:cubicBezTo>
                      <a:pt x="40" y="27"/>
                      <a:pt x="39" y="27"/>
                      <a:pt x="37" y="27"/>
                    </a:cubicBezTo>
                    <a:cubicBezTo>
                      <a:pt x="32" y="27"/>
                      <a:pt x="27" y="30"/>
                      <a:pt x="25" y="36"/>
                    </a:cubicBezTo>
                    <a:cubicBezTo>
                      <a:pt x="23" y="41"/>
                      <a:pt x="22" y="48"/>
                      <a:pt x="22" y="58"/>
                    </a:cubicBezTo>
                    <a:cubicBezTo>
                      <a:pt x="22" y="71"/>
                      <a:pt x="23" y="80"/>
                      <a:pt x="25" y="84"/>
                    </a:cubicBezTo>
                    <a:cubicBezTo>
                      <a:pt x="28" y="89"/>
                      <a:pt x="32" y="92"/>
                      <a:pt x="36" y="92"/>
                    </a:cubicBezTo>
                    <a:cubicBezTo>
                      <a:pt x="40" y="92"/>
                      <a:pt x="43" y="89"/>
                      <a:pt x="45" y="86"/>
                    </a:cubicBezTo>
                    <a:cubicBezTo>
                      <a:pt x="48" y="82"/>
                      <a:pt x="49" y="76"/>
                      <a:pt x="50" y="6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8"/>
              <p:cNvSpPr>
                <a:spLocks/>
              </p:cNvSpPr>
              <p:nvPr/>
            </p:nvSpPr>
            <p:spPr bwMode="auto">
              <a:xfrm>
                <a:off x="7132638" y="4116388"/>
                <a:ext cx="228600" cy="385763"/>
              </a:xfrm>
              <a:custGeom>
                <a:avLst/>
                <a:gdLst>
                  <a:gd name="T0" fmla="*/ 46 w 69"/>
                  <a:gd name="T1" fmla="*/ 0 h 116"/>
                  <a:gd name="T2" fmla="*/ 69 w 69"/>
                  <a:gd name="T3" fmla="*/ 0 h 116"/>
                  <a:gd name="T4" fmla="*/ 69 w 69"/>
                  <a:gd name="T5" fmla="*/ 68 h 116"/>
                  <a:gd name="T6" fmla="*/ 66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2 w 69"/>
                  <a:gd name="T27" fmla="*/ 0 h 116"/>
                  <a:gd name="T28" fmla="*/ 22 w 69"/>
                  <a:gd name="T29" fmla="*/ 69 h 116"/>
                  <a:gd name="T30" fmla="*/ 25 w 69"/>
                  <a:gd name="T31" fmla="*/ 84 h 116"/>
                  <a:gd name="T32" fmla="*/ 34 w 69"/>
                  <a:gd name="T33" fmla="*/ 90 h 116"/>
                  <a:gd name="T34" fmla="*/ 43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6" y="87"/>
                    </a:cubicBezTo>
                    <a:cubicBezTo>
                      <a:pt x="65" y="93"/>
                      <a:pt x="63" y="98"/>
                      <a:pt x="61" y="102"/>
                    </a:cubicBezTo>
                    <a:cubicBezTo>
                      <a:pt x="58" y="107"/>
                      <a:pt x="55" y="110"/>
                      <a:pt x="51" y="112"/>
                    </a:cubicBezTo>
                    <a:cubicBezTo>
                      <a:pt x="47" y="115"/>
                      <a:pt x="42" y="116"/>
                      <a:pt x="36" y="116"/>
                    </a:cubicBezTo>
                    <a:cubicBezTo>
                      <a:pt x="33" y="116"/>
                      <a:pt x="29" y="115"/>
                      <a:pt x="25" y="115"/>
                    </a:cubicBezTo>
                    <a:cubicBezTo>
                      <a:pt x="20" y="114"/>
                      <a:pt x="17" y="113"/>
                      <a:pt x="15" y="110"/>
                    </a:cubicBezTo>
                    <a:cubicBezTo>
                      <a:pt x="12" y="108"/>
                      <a:pt x="9" y="105"/>
                      <a:pt x="7" y="100"/>
                    </a:cubicBezTo>
                    <a:cubicBezTo>
                      <a:pt x="4" y="96"/>
                      <a:pt x="3" y="92"/>
                      <a:pt x="2" y="87"/>
                    </a:cubicBezTo>
                    <a:cubicBezTo>
                      <a:pt x="1" y="80"/>
                      <a:pt x="0" y="74"/>
                      <a:pt x="0" y="68"/>
                    </a:cubicBezTo>
                    <a:cubicBezTo>
                      <a:pt x="0" y="0"/>
                      <a:pt x="0" y="0"/>
                      <a:pt x="0" y="0"/>
                    </a:cubicBezTo>
                    <a:cubicBezTo>
                      <a:pt x="22" y="0"/>
                      <a:pt x="22" y="0"/>
                      <a:pt x="22" y="0"/>
                    </a:cubicBezTo>
                    <a:cubicBezTo>
                      <a:pt x="22" y="69"/>
                      <a:pt x="22" y="69"/>
                      <a:pt x="22" y="69"/>
                    </a:cubicBezTo>
                    <a:cubicBezTo>
                      <a:pt x="22" y="76"/>
                      <a:pt x="23" y="81"/>
                      <a:pt x="25" y="84"/>
                    </a:cubicBezTo>
                    <a:cubicBezTo>
                      <a:pt x="27" y="87"/>
                      <a:pt x="30" y="90"/>
                      <a:pt x="34" y="90"/>
                    </a:cubicBezTo>
                    <a:cubicBezTo>
                      <a:pt x="38" y="90"/>
                      <a:pt x="41" y="87"/>
                      <a:pt x="43"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9"/>
              <p:cNvSpPr>
                <a:spLocks/>
              </p:cNvSpPr>
              <p:nvPr/>
            </p:nvSpPr>
            <p:spPr bwMode="auto">
              <a:xfrm>
                <a:off x="7407275" y="4116388"/>
                <a:ext cx="185737" cy="379413"/>
              </a:xfrm>
              <a:custGeom>
                <a:avLst/>
                <a:gdLst>
                  <a:gd name="T0" fmla="*/ 0 w 117"/>
                  <a:gd name="T1" fmla="*/ 0 h 239"/>
                  <a:gd name="T2" fmla="*/ 46 w 117"/>
                  <a:gd name="T3" fmla="*/ 0 h 239"/>
                  <a:gd name="T4" fmla="*/ 46 w 117"/>
                  <a:gd name="T5" fmla="*/ 180 h 239"/>
                  <a:gd name="T6" fmla="*/ 117 w 117"/>
                  <a:gd name="T7" fmla="*/ 180 h 239"/>
                  <a:gd name="T8" fmla="*/ 117 w 117"/>
                  <a:gd name="T9" fmla="*/ 239 h 239"/>
                  <a:gd name="T10" fmla="*/ 0 w 117"/>
                  <a:gd name="T11" fmla="*/ 239 h 239"/>
                  <a:gd name="T12" fmla="*/ 0 w 117"/>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7" h="239">
                    <a:moveTo>
                      <a:pt x="0" y="0"/>
                    </a:moveTo>
                    <a:lnTo>
                      <a:pt x="46" y="0"/>
                    </a:lnTo>
                    <a:lnTo>
                      <a:pt x="46" y="180"/>
                    </a:lnTo>
                    <a:lnTo>
                      <a:pt x="117" y="180"/>
                    </a:lnTo>
                    <a:lnTo>
                      <a:pt x="117"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20"/>
              <p:cNvSpPr>
                <a:spLocks/>
              </p:cNvSpPr>
              <p:nvPr/>
            </p:nvSpPr>
            <p:spPr bwMode="auto">
              <a:xfrm>
                <a:off x="75930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8 w 140"/>
                  <a:gd name="T11" fmla="*/ 239 h 239"/>
                  <a:gd name="T12" fmla="*/ 48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8" y="239"/>
                    </a:lnTo>
                    <a:lnTo>
                      <a:pt x="48"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21"/>
              <p:cNvSpPr>
                <a:spLocks/>
              </p:cNvSpPr>
              <p:nvPr/>
            </p:nvSpPr>
            <p:spPr bwMode="auto">
              <a:xfrm>
                <a:off x="7848600" y="4116388"/>
                <a:ext cx="228600" cy="385763"/>
              </a:xfrm>
              <a:custGeom>
                <a:avLst/>
                <a:gdLst>
                  <a:gd name="T0" fmla="*/ 46 w 69"/>
                  <a:gd name="T1" fmla="*/ 0 h 116"/>
                  <a:gd name="T2" fmla="*/ 69 w 69"/>
                  <a:gd name="T3" fmla="*/ 0 h 116"/>
                  <a:gd name="T4" fmla="*/ 69 w 69"/>
                  <a:gd name="T5" fmla="*/ 68 h 116"/>
                  <a:gd name="T6" fmla="*/ 67 w 69"/>
                  <a:gd name="T7" fmla="*/ 87 h 116"/>
                  <a:gd name="T8" fmla="*/ 61 w 69"/>
                  <a:gd name="T9" fmla="*/ 102 h 116"/>
                  <a:gd name="T10" fmla="*/ 51 w 69"/>
                  <a:gd name="T11" fmla="*/ 112 h 116"/>
                  <a:gd name="T12" fmla="*/ 36 w 69"/>
                  <a:gd name="T13" fmla="*/ 116 h 116"/>
                  <a:gd name="T14" fmla="*/ 25 w 69"/>
                  <a:gd name="T15" fmla="*/ 115 h 116"/>
                  <a:gd name="T16" fmla="*/ 15 w 69"/>
                  <a:gd name="T17" fmla="*/ 110 h 116"/>
                  <a:gd name="T18" fmla="*/ 7 w 69"/>
                  <a:gd name="T19" fmla="*/ 100 h 116"/>
                  <a:gd name="T20" fmla="*/ 2 w 69"/>
                  <a:gd name="T21" fmla="*/ 87 h 116"/>
                  <a:gd name="T22" fmla="*/ 0 w 69"/>
                  <a:gd name="T23" fmla="*/ 68 h 116"/>
                  <a:gd name="T24" fmla="*/ 0 w 69"/>
                  <a:gd name="T25" fmla="*/ 0 h 116"/>
                  <a:gd name="T26" fmla="*/ 23 w 69"/>
                  <a:gd name="T27" fmla="*/ 0 h 116"/>
                  <a:gd name="T28" fmla="*/ 23 w 69"/>
                  <a:gd name="T29" fmla="*/ 69 h 116"/>
                  <a:gd name="T30" fmla="*/ 26 w 69"/>
                  <a:gd name="T31" fmla="*/ 84 h 116"/>
                  <a:gd name="T32" fmla="*/ 35 w 69"/>
                  <a:gd name="T33" fmla="*/ 90 h 116"/>
                  <a:gd name="T34" fmla="*/ 44 w 69"/>
                  <a:gd name="T35" fmla="*/ 84 h 116"/>
                  <a:gd name="T36" fmla="*/ 46 w 69"/>
                  <a:gd name="T37" fmla="*/ 69 h 116"/>
                  <a:gd name="T38" fmla="*/ 46 w 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116">
                    <a:moveTo>
                      <a:pt x="46" y="0"/>
                    </a:moveTo>
                    <a:cubicBezTo>
                      <a:pt x="69" y="0"/>
                      <a:pt x="69" y="0"/>
                      <a:pt x="69" y="0"/>
                    </a:cubicBezTo>
                    <a:cubicBezTo>
                      <a:pt x="69" y="68"/>
                      <a:pt x="69" y="68"/>
                      <a:pt x="69" y="68"/>
                    </a:cubicBezTo>
                    <a:cubicBezTo>
                      <a:pt x="69" y="74"/>
                      <a:pt x="68" y="81"/>
                      <a:pt x="67" y="87"/>
                    </a:cubicBezTo>
                    <a:cubicBezTo>
                      <a:pt x="65" y="93"/>
                      <a:pt x="64" y="98"/>
                      <a:pt x="61" y="102"/>
                    </a:cubicBezTo>
                    <a:cubicBezTo>
                      <a:pt x="58" y="107"/>
                      <a:pt x="55" y="110"/>
                      <a:pt x="51" y="112"/>
                    </a:cubicBezTo>
                    <a:cubicBezTo>
                      <a:pt x="47" y="115"/>
                      <a:pt x="42" y="116"/>
                      <a:pt x="36" y="116"/>
                    </a:cubicBezTo>
                    <a:cubicBezTo>
                      <a:pt x="33" y="116"/>
                      <a:pt x="29" y="115"/>
                      <a:pt x="25" y="115"/>
                    </a:cubicBezTo>
                    <a:cubicBezTo>
                      <a:pt x="21" y="114"/>
                      <a:pt x="18" y="113"/>
                      <a:pt x="15" y="110"/>
                    </a:cubicBezTo>
                    <a:cubicBezTo>
                      <a:pt x="12" y="108"/>
                      <a:pt x="10" y="105"/>
                      <a:pt x="7" y="100"/>
                    </a:cubicBezTo>
                    <a:cubicBezTo>
                      <a:pt x="5" y="96"/>
                      <a:pt x="3" y="92"/>
                      <a:pt x="2" y="87"/>
                    </a:cubicBezTo>
                    <a:cubicBezTo>
                      <a:pt x="1" y="80"/>
                      <a:pt x="0" y="74"/>
                      <a:pt x="0" y="68"/>
                    </a:cubicBezTo>
                    <a:cubicBezTo>
                      <a:pt x="0" y="0"/>
                      <a:pt x="0" y="0"/>
                      <a:pt x="0" y="0"/>
                    </a:cubicBezTo>
                    <a:cubicBezTo>
                      <a:pt x="23" y="0"/>
                      <a:pt x="23" y="0"/>
                      <a:pt x="23" y="0"/>
                    </a:cubicBezTo>
                    <a:cubicBezTo>
                      <a:pt x="23" y="69"/>
                      <a:pt x="23" y="69"/>
                      <a:pt x="23" y="69"/>
                    </a:cubicBezTo>
                    <a:cubicBezTo>
                      <a:pt x="23" y="76"/>
                      <a:pt x="23" y="81"/>
                      <a:pt x="26" y="84"/>
                    </a:cubicBezTo>
                    <a:cubicBezTo>
                      <a:pt x="28" y="87"/>
                      <a:pt x="31" y="90"/>
                      <a:pt x="35" y="90"/>
                    </a:cubicBezTo>
                    <a:cubicBezTo>
                      <a:pt x="39" y="90"/>
                      <a:pt x="41" y="87"/>
                      <a:pt x="44" y="84"/>
                    </a:cubicBezTo>
                    <a:cubicBezTo>
                      <a:pt x="46"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22"/>
              <p:cNvSpPr>
                <a:spLocks noEditPoints="1"/>
              </p:cNvSpPr>
              <p:nvPr/>
            </p:nvSpPr>
            <p:spPr bwMode="auto">
              <a:xfrm>
                <a:off x="8126413" y="4116388"/>
                <a:ext cx="231775" cy="379413"/>
              </a:xfrm>
              <a:custGeom>
                <a:avLst/>
                <a:gdLst>
                  <a:gd name="T0" fmla="*/ 32 w 70"/>
                  <a:gd name="T1" fmla="*/ 0 h 114"/>
                  <a:gd name="T2" fmla="*/ 37 w 70"/>
                  <a:gd name="T3" fmla="*/ 0 h 114"/>
                  <a:gd name="T4" fmla="*/ 52 w 70"/>
                  <a:gd name="T5" fmla="*/ 3 h 114"/>
                  <a:gd name="T6" fmla="*/ 60 w 70"/>
                  <a:gd name="T7" fmla="*/ 13 h 114"/>
                  <a:gd name="T8" fmla="*/ 64 w 70"/>
                  <a:gd name="T9" fmla="*/ 32 h 114"/>
                  <a:gd name="T10" fmla="*/ 61 w 70"/>
                  <a:gd name="T11" fmla="*/ 48 h 114"/>
                  <a:gd name="T12" fmla="*/ 55 w 70"/>
                  <a:gd name="T13" fmla="*/ 59 h 114"/>
                  <a:gd name="T14" fmla="*/ 47 w 70"/>
                  <a:gd name="T15" fmla="*/ 64 h 114"/>
                  <a:gd name="T16" fmla="*/ 53 w 70"/>
                  <a:gd name="T17" fmla="*/ 68 h 114"/>
                  <a:gd name="T18" fmla="*/ 56 w 70"/>
                  <a:gd name="T19" fmla="*/ 74 h 114"/>
                  <a:gd name="T20" fmla="*/ 59 w 70"/>
                  <a:gd name="T21" fmla="*/ 81 h 114"/>
                  <a:gd name="T22" fmla="*/ 70 w 70"/>
                  <a:gd name="T23" fmla="*/ 114 h 114"/>
                  <a:gd name="T24" fmla="*/ 45 w 70"/>
                  <a:gd name="T25" fmla="*/ 114 h 114"/>
                  <a:gd name="T26" fmla="*/ 33 w 70"/>
                  <a:gd name="T27" fmla="*/ 79 h 114"/>
                  <a:gd name="T28" fmla="*/ 32 w 70"/>
                  <a:gd name="T29" fmla="*/ 76 h 114"/>
                  <a:gd name="T30" fmla="*/ 32 w 70"/>
                  <a:gd name="T31" fmla="*/ 46 h 114"/>
                  <a:gd name="T32" fmla="*/ 37 w 70"/>
                  <a:gd name="T33" fmla="*/ 45 h 114"/>
                  <a:gd name="T34" fmla="*/ 40 w 70"/>
                  <a:gd name="T35" fmla="*/ 41 h 114"/>
                  <a:gd name="T36" fmla="*/ 42 w 70"/>
                  <a:gd name="T37" fmla="*/ 35 h 114"/>
                  <a:gd name="T38" fmla="*/ 40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7" y="0"/>
                      <a:pt x="37" y="0"/>
                      <a:pt x="37" y="0"/>
                    </a:cubicBezTo>
                    <a:cubicBezTo>
                      <a:pt x="43" y="0"/>
                      <a:pt x="48" y="1"/>
                      <a:pt x="52" y="3"/>
                    </a:cubicBezTo>
                    <a:cubicBezTo>
                      <a:pt x="55" y="5"/>
                      <a:pt x="58" y="8"/>
                      <a:pt x="60" y="13"/>
                    </a:cubicBezTo>
                    <a:cubicBezTo>
                      <a:pt x="63" y="18"/>
                      <a:pt x="64" y="25"/>
                      <a:pt x="64" y="32"/>
                    </a:cubicBezTo>
                    <a:cubicBezTo>
                      <a:pt x="64" y="38"/>
                      <a:pt x="63" y="43"/>
                      <a:pt x="61" y="48"/>
                    </a:cubicBezTo>
                    <a:cubicBezTo>
                      <a:pt x="60" y="53"/>
                      <a:pt x="58" y="56"/>
                      <a:pt x="55" y="59"/>
                    </a:cubicBezTo>
                    <a:cubicBezTo>
                      <a:pt x="53" y="61"/>
                      <a:pt x="50" y="63"/>
                      <a:pt x="47" y="64"/>
                    </a:cubicBezTo>
                    <a:cubicBezTo>
                      <a:pt x="50" y="65"/>
                      <a:pt x="51" y="66"/>
                      <a:pt x="53" y="68"/>
                    </a:cubicBezTo>
                    <a:cubicBezTo>
                      <a:pt x="53" y="69"/>
                      <a:pt x="55" y="71"/>
                      <a:pt x="56" y="74"/>
                    </a:cubicBezTo>
                    <a:cubicBezTo>
                      <a:pt x="58" y="77"/>
                      <a:pt x="58" y="79"/>
                      <a:pt x="59" y="81"/>
                    </a:cubicBezTo>
                    <a:cubicBezTo>
                      <a:pt x="70" y="114"/>
                      <a:pt x="70" y="114"/>
                      <a:pt x="70" y="114"/>
                    </a:cubicBezTo>
                    <a:cubicBezTo>
                      <a:pt x="45" y="114"/>
                      <a:pt x="45" y="114"/>
                      <a:pt x="45" y="114"/>
                    </a:cubicBezTo>
                    <a:cubicBezTo>
                      <a:pt x="33" y="79"/>
                      <a:pt x="33" y="79"/>
                      <a:pt x="33" y="79"/>
                    </a:cubicBezTo>
                    <a:cubicBezTo>
                      <a:pt x="32" y="78"/>
                      <a:pt x="32" y="77"/>
                      <a:pt x="32" y="76"/>
                    </a:cubicBezTo>
                    <a:cubicBezTo>
                      <a:pt x="32" y="46"/>
                      <a:pt x="32" y="46"/>
                      <a:pt x="32" y="46"/>
                    </a:cubicBezTo>
                    <a:cubicBezTo>
                      <a:pt x="33" y="46"/>
                      <a:pt x="35" y="46"/>
                      <a:pt x="37" y="45"/>
                    </a:cubicBezTo>
                    <a:cubicBezTo>
                      <a:pt x="38" y="44"/>
                      <a:pt x="40" y="43"/>
                      <a:pt x="40" y="41"/>
                    </a:cubicBezTo>
                    <a:cubicBezTo>
                      <a:pt x="42" y="39"/>
                      <a:pt x="42" y="37"/>
                      <a:pt x="42" y="35"/>
                    </a:cubicBezTo>
                    <a:cubicBezTo>
                      <a:pt x="42" y="31"/>
                      <a:pt x="41" y="28"/>
                      <a:pt x="40"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0" y="71"/>
                      <a:pt x="29" y="70"/>
                    </a:cubicBezTo>
                    <a:cubicBezTo>
                      <a:pt x="27"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23"/>
              <p:cNvSpPr>
                <a:spLocks noEditPoints="1"/>
              </p:cNvSpPr>
              <p:nvPr/>
            </p:nvSpPr>
            <p:spPr bwMode="auto">
              <a:xfrm>
                <a:off x="8358188" y="4116388"/>
                <a:ext cx="255587" cy="379413"/>
              </a:xfrm>
              <a:custGeom>
                <a:avLst/>
                <a:gdLst>
                  <a:gd name="T0" fmla="*/ 106 w 161"/>
                  <a:gd name="T1" fmla="*/ 199 h 239"/>
                  <a:gd name="T2" fmla="*/ 79 w 161"/>
                  <a:gd name="T3" fmla="*/ 199 h 239"/>
                  <a:gd name="T4" fmla="*/ 79 w 161"/>
                  <a:gd name="T5" fmla="*/ 149 h 239"/>
                  <a:gd name="T6" fmla="*/ 96 w 161"/>
                  <a:gd name="T7" fmla="*/ 149 h 239"/>
                  <a:gd name="T8" fmla="*/ 79 w 161"/>
                  <a:gd name="T9" fmla="*/ 63 h 239"/>
                  <a:gd name="T10" fmla="*/ 79 w 161"/>
                  <a:gd name="T11" fmla="*/ 0 h 239"/>
                  <a:gd name="T12" fmla="*/ 104 w 161"/>
                  <a:gd name="T13" fmla="*/ 0 h 239"/>
                  <a:gd name="T14" fmla="*/ 161 w 161"/>
                  <a:gd name="T15" fmla="*/ 239 h 239"/>
                  <a:gd name="T16" fmla="*/ 113 w 161"/>
                  <a:gd name="T17" fmla="*/ 239 h 239"/>
                  <a:gd name="T18" fmla="*/ 106 w 161"/>
                  <a:gd name="T19" fmla="*/ 199 h 239"/>
                  <a:gd name="T20" fmla="*/ 79 w 161"/>
                  <a:gd name="T21" fmla="*/ 199 h 239"/>
                  <a:gd name="T22" fmla="*/ 54 w 161"/>
                  <a:gd name="T23" fmla="*/ 199 h 239"/>
                  <a:gd name="T24" fmla="*/ 46 w 161"/>
                  <a:gd name="T25" fmla="*/ 239 h 239"/>
                  <a:gd name="T26" fmla="*/ 0 w 161"/>
                  <a:gd name="T27" fmla="*/ 239 h 239"/>
                  <a:gd name="T28" fmla="*/ 56 w 161"/>
                  <a:gd name="T29" fmla="*/ 0 h 239"/>
                  <a:gd name="T30" fmla="*/ 79 w 161"/>
                  <a:gd name="T31" fmla="*/ 0 h 239"/>
                  <a:gd name="T32" fmla="*/ 79 w 161"/>
                  <a:gd name="T33" fmla="*/ 63 h 239"/>
                  <a:gd name="T34" fmla="*/ 79 w 161"/>
                  <a:gd name="T35" fmla="*/ 63 h 239"/>
                  <a:gd name="T36" fmla="*/ 63 w 161"/>
                  <a:gd name="T37" fmla="*/ 149 h 239"/>
                  <a:gd name="T38" fmla="*/ 79 w 161"/>
                  <a:gd name="T39" fmla="*/ 149 h 239"/>
                  <a:gd name="T40" fmla="*/ 79 w 161"/>
                  <a:gd name="T41" fmla="*/ 19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1" h="239">
                    <a:moveTo>
                      <a:pt x="106" y="199"/>
                    </a:moveTo>
                    <a:lnTo>
                      <a:pt x="79" y="199"/>
                    </a:lnTo>
                    <a:lnTo>
                      <a:pt x="79" y="149"/>
                    </a:lnTo>
                    <a:lnTo>
                      <a:pt x="96" y="149"/>
                    </a:lnTo>
                    <a:lnTo>
                      <a:pt x="79" y="63"/>
                    </a:lnTo>
                    <a:lnTo>
                      <a:pt x="79" y="0"/>
                    </a:lnTo>
                    <a:lnTo>
                      <a:pt x="104" y="0"/>
                    </a:lnTo>
                    <a:lnTo>
                      <a:pt x="161" y="239"/>
                    </a:lnTo>
                    <a:lnTo>
                      <a:pt x="113" y="239"/>
                    </a:lnTo>
                    <a:lnTo>
                      <a:pt x="106" y="199"/>
                    </a:lnTo>
                    <a:close/>
                    <a:moveTo>
                      <a:pt x="79" y="199"/>
                    </a:moveTo>
                    <a:lnTo>
                      <a:pt x="54" y="199"/>
                    </a:lnTo>
                    <a:lnTo>
                      <a:pt x="46" y="239"/>
                    </a:lnTo>
                    <a:lnTo>
                      <a:pt x="0" y="239"/>
                    </a:lnTo>
                    <a:lnTo>
                      <a:pt x="56" y="0"/>
                    </a:lnTo>
                    <a:lnTo>
                      <a:pt x="79" y="0"/>
                    </a:lnTo>
                    <a:lnTo>
                      <a:pt x="79" y="63"/>
                    </a:lnTo>
                    <a:lnTo>
                      <a:pt x="79" y="63"/>
                    </a:lnTo>
                    <a:lnTo>
                      <a:pt x="63" y="149"/>
                    </a:lnTo>
                    <a:lnTo>
                      <a:pt x="79" y="149"/>
                    </a:lnTo>
                    <a:lnTo>
                      <a:pt x="79" y="19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24"/>
              <p:cNvSpPr>
                <a:spLocks/>
              </p:cNvSpPr>
              <p:nvPr/>
            </p:nvSpPr>
            <p:spPr bwMode="auto">
              <a:xfrm>
                <a:off x="8636000" y="4116388"/>
                <a:ext cx="188912" cy="379413"/>
              </a:xfrm>
              <a:custGeom>
                <a:avLst/>
                <a:gdLst>
                  <a:gd name="T0" fmla="*/ 0 w 119"/>
                  <a:gd name="T1" fmla="*/ 0 h 239"/>
                  <a:gd name="T2" fmla="*/ 48 w 119"/>
                  <a:gd name="T3" fmla="*/ 0 h 239"/>
                  <a:gd name="T4" fmla="*/ 48 w 119"/>
                  <a:gd name="T5" fmla="*/ 180 h 239"/>
                  <a:gd name="T6" fmla="*/ 119 w 119"/>
                  <a:gd name="T7" fmla="*/ 180 h 239"/>
                  <a:gd name="T8" fmla="*/ 119 w 119"/>
                  <a:gd name="T9" fmla="*/ 239 h 239"/>
                  <a:gd name="T10" fmla="*/ 0 w 119"/>
                  <a:gd name="T11" fmla="*/ 239 h 239"/>
                  <a:gd name="T12" fmla="*/ 0 w 119"/>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119" h="239">
                    <a:moveTo>
                      <a:pt x="0" y="0"/>
                    </a:moveTo>
                    <a:lnTo>
                      <a:pt x="48" y="0"/>
                    </a:lnTo>
                    <a:lnTo>
                      <a:pt x="48" y="180"/>
                    </a:lnTo>
                    <a:lnTo>
                      <a:pt x="119" y="180"/>
                    </a:lnTo>
                    <a:lnTo>
                      <a:pt x="119"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25"/>
              <p:cNvSpPr>
                <a:spLocks/>
              </p:cNvSpPr>
              <p:nvPr/>
            </p:nvSpPr>
            <p:spPr bwMode="auto">
              <a:xfrm>
                <a:off x="9297988" y="4116388"/>
                <a:ext cx="225425" cy="385763"/>
              </a:xfrm>
              <a:custGeom>
                <a:avLst/>
                <a:gdLst>
                  <a:gd name="T0" fmla="*/ 46 w 68"/>
                  <a:gd name="T1" fmla="*/ 0 h 116"/>
                  <a:gd name="T2" fmla="*/ 68 w 68"/>
                  <a:gd name="T3" fmla="*/ 0 h 116"/>
                  <a:gd name="T4" fmla="*/ 68 w 68"/>
                  <a:gd name="T5" fmla="*/ 68 h 116"/>
                  <a:gd name="T6" fmla="*/ 66 w 68"/>
                  <a:gd name="T7" fmla="*/ 87 h 116"/>
                  <a:gd name="T8" fmla="*/ 60 w 68"/>
                  <a:gd name="T9" fmla="*/ 102 h 116"/>
                  <a:gd name="T10" fmla="*/ 51 w 68"/>
                  <a:gd name="T11" fmla="*/ 112 h 116"/>
                  <a:gd name="T12" fmla="*/ 36 w 68"/>
                  <a:gd name="T13" fmla="*/ 116 h 116"/>
                  <a:gd name="T14" fmla="*/ 24 w 68"/>
                  <a:gd name="T15" fmla="*/ 115 h 116"/>
                  <a:gd name="T16" fmla="*/ 14 w 68"/>
                  <a:gd name="T17" fmla="*/ 110 h 116"/>
                  <a:gd name="T18" fmla="*/ 6 w 68"/>
                  <a:gd name="T19" fmla="*/ 100 h 116"/>
                  <a:gd name="T20" fmla="*/ 2 w 68"/>
                  <a:gd name="T21" fmla="*/ 87 h 116"/>
                  <a:gd name="T22" fmla="*/ 0 w 68"/>
                  <a:gd name="T23" fmla="*/ 68 h 116"/>
                  <a:gd name="T24" fmla="*/ 0 w 68"/>
                  <a:gd name="T25" fmla="*/ 0 h 116"/>
                  <a:gd name="T26" fmla="*/ 21 w 68"/>
                  <a:gd name="T27" fmla="*/ 0 h 116"/>
                  <a:gd name="T28" fmla="*/ 21 w 68"/>
                  <a:gd name="T29" fmla="*/ 69 h 116"/>
                  <a:gd name="T30" fmla="*/ 25 w 68"/>
                  <a:gd name="T31" fmla="*/ 84 h 116"/>
                  <a:gd name="T32" fmla="*/ 34 w 68"/>
                  <a:gd name="T33" fmla="*/ 90 h 116"/>
                  <a:gd name="T34" fmla="*/ 43 w 68"/>
                  <a:gd name="T35" fmla="*/ 84 h 116"/>
                  <a:gd name="T36" fmla="*/ 46 w 68"/>
                  <a:gd name="T37" fmla="*/ 69 h 116"/>
                  <a:gd name="T38" fmla="*/ 46 w 68"/>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116">
                    <a:moveTo>
                      <a:pt x="46" y="0"/>
                    </a:moveTo>
                    <a:cubicBezTo>
                      <a:pt x="68" y="0"/>
                      <a:pt x="68" y="0"/>
                      <a:pt x="68" y="0"/>
                    </a:cubicBezTo>
                    <a:cubicBezTo>
                      <a:pt x="68" y="68"/>
                      <a:pt x="68" y="68"/>
                      <a:pt x="68" y="68"/>
                    </a:cubicBezTo>
                    <a:cubicBezTo>
                      <a:pt x="68" y="74"/>
                      <a:pt x="68" y="81"/>
                      <a:pt x="66" y="87"/>
                    </a:cubicBezTo>
                    <a:cubicBezTo>
                      <a:pt x="65" y="93"/>
                      <a:pt x="63" y="98"/>
                      <a:pt x="60" y="102"/>
                    </a:cubicBezTo>
                    <a:cubicBezTo>
                      <a:pt x="57" y="107"/>
                      <a:pt x="54" y="110"/>
                      <a:pt x="51" y="112"/>
                    </a:cubicBezTo>
                    <a:cubicBezTo>
                      <a:pt x="47" y="115"/>
                      <a:pt x="42" y="116"/>
                      <a:pt x="36" y="116"/>
                    </a:cubicBezTo>
                    <a:cubicBezTo>
                      <a:pt x="32" y="116"/>
                      <a:pt x="29" y="115"/>
                      <a:pt x="24" y="115"/>
                    </a:cubicBezTo>
                    <a:cubicBezTo>
                      <a:pt x="20" y="114"/>
                      <a:pt x="16" y="113"/>
                      <a:pt x="14" y="110"/>
                    </a:cubicBezTo>
                    <a:cubicBezTo>
                      <a:pt x="11" y="108"/>
                      <a:pt x="8" y="105"/>
                      <a:pt x="6" y="100"/>
                    </a:cubicBezTo>
                    <a:cubicBezTo>
                      <a:pt x="4" y="96"/>
                      <a:pt x="3" y="92"/>
                      <a:pt x="2" y="87"/>
                    </a:cubicBezTo>
                    <a:cubicBezTo>
                      <a:pt x="1" y="80"/>
                      <a:pt x="0" y="74"/>
                      <a:pt x="0" y="68"/>
                    </a:cubicBezTo>
                    <a:cubicBezTo>
                      <a:pt x="0" y="0"/>
                      <a:pt x="0" y="0"/>
                      <a:pt x="0" y="0"/>
                    </a:cubicBezTo>
                    <a:cubicBezTo>
                      <a:pt x="21" y="0"/>
                      <a:pt x="21" y="0"/>
                      <a:pt x="21" y="0"/>
                    </a:cubicBezTo>
                    <a:cubicBezTo>
                      <a:pt x="21" y="69"/>
                      <a:pt x="21" y="69"/>
                      <a:pt x="21" y="69"/>
                    </a:cubicBezTo>
                    <a:cubicBezTo>
                      <a:pt x="21" y="76"/>
                      <a:pt x="23" y="81"/>
                      <a:pt x="25" y="84"/>
                    </a:cubicBezTo>
                    <a:cubicBezTo>
                      <a:pt x="27" y="87"/>
                      <a:pt x="30" y="90"/>
                      <a:pt x="34" y="90"/>
                    </a:cubicBezTo>
                    <a:cubicBezTo>
                      <a:pt x="38" y="90"/>
                      <a:pt x="41" y="87"/>
                      <a:pt x="43" y="84"/>
                    </a:cubicBezTo>
                    <a:cubicBezTo>
                      <a:pt x="45" y="81"/>
                      <a:pt x="46" y="76"/>
                      <a:pt x="46" y="69"/>
                    </a:cubicBezTo>
                    <a:lnTo>
                      <a:pt x="4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26"/>
              <p:cNvSpPr>
                <a:spLocks/>
              </p:cNvSpPr>
              <p:nvPr/>
            </p:nvSpPr>
            <p:spPr bwMode="auto">
              <a:xfrm>
                <a:off x="9572625" y="4116388"/>
                <a:ext cx="225425" cy="379413"/>
              </a:xfrm>
              <a:custGeom>
                <a:avLst/>
                <a:gdLst>
                  <a:gd name="T0" fmla="*/ 0 w 142"/>
                  <a:gd name="T1" fmla="*/ 0 h 239"/>
                  <a:gd name="T2" fmla="*/ 44 w 142"/>
                  <a:gd name="T3" fmla="*/ 0 h 239"/>
                  <a:gd name="T4" fmla="*/ 98 w 142"/>
                  <a:gd name="T5" fmla="*/ 132 h 239"/>
                  <a:gd name="T6" fmla="*/ 98 w 142"/>
                  <a:gd name="T7" fmla="*/ 0 h 239"/>
                  <a:gd name="T8" fmla="*/ 142 w 142"/>
                  <a:gd name="T9" fmla="*/ 0 h 239"/>
                  <a:gd name="T10" fmla="*/ 142 w 142"/>
                  <a:gd name="T11" fmla="*/ 239 h 239"/>
                  <a:gd name="T12" fmla="*/ 98 w 142"/>
                  <a:gd name="T13" fmla="*/ 239 h 239"/>
                  <a:gd name="T14" fmla="*/ 44 w 142"/>
                  <a:gd name="T15" fmla="*/ 107 h 239"/>
                  <a:gd name="T16" fmla="*/ 44 w 142"/>
                  <a:gd name="T17" fmla="*/ 239 h 239"/>
                  <a:gd name="T18" fmla="*/ 0 w 142"/>
                  <a:gd name="T19" fmla="*/ 239 h 239"/>
                  <a:gd name="T20" fmla="*/ 0 w 142"/>
                  <a:gd name="T21"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 h="239">
                    <a:moveTo>
                      <a:pt x="0" y="0"/>
                    </a:moveTo>
                    <a:lnTo>
                      <a:pt x="44" y="0"/>
                    </a:lnTo>
                    <a:lnTo>
                      <a:pt x="98" y="132"/>
                    </a:lnTo>
                    <a:lnTo>
                      <a:pt x="98" y="0"/>
                    </a:lnTo>
                    <a:lnTo>
                      <a:pt x="142" y="0"/>
                    </a:lnTo>
                    <a:lnTo>
                      <a:pt x="142" y="239"/>
                    </a:lnTo>
                    <a:lnTo>
                      <a:pt x="98" y="239"/>
                    </a:lnTo>
                    <a:lnTo>
                      <a:pt x="44" y="107"/>
                    </a:lnTo>
                    <a:lnTo>
                      <a:pt x="44"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Rectangle 27"/>
              <p:cNvSpPr>
                <a:spLocks noChangeArrowheads="1"/>
              </p:cNvSpPr>
              <p:nvPr/>
            </p:nvSpPr>
            <p:spPr bwMode="auto">
              <a:xfrm>
                <a:off x="9848850" y="4116388"/>
                <a:ext cx="76200"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8"/>
              <p:cNvSpPr>
                <a:spLocks/>
              </p:cNvSpPr>
              <p:nvPr/>
            </p:nvSpPr>
            <p:spPr bwMode="auto">
              <a:xfrm>
                <a:off x="9950450" y="4116388"/>
                <a:ext cx="255587" cy="379413"/>
              </a:xfrm>
              <a:custGeom>
                <a:avLst/>
                <a:gdLst>
                  <a:gd name="T0" fmla="*/ 0 w 161"/>
                  <a:gd name="T1" fmla="*/ 0 h 239"/>
                  <a:gd name="T2" fmla="*/ 48 w 161"/>
                  <a:gd name="T3" fmla="*/ 0 h 239"/>
                  <a:gd name="T4" fmla="*/ 82 w 161"/>
                  <a:gd name="T5" fmla="*/ 172 h 239"/>
                  <a:gd name="T6" fmla="*/ 115 w 161"/>
                  <a:gd name="T7" fmla="*/ 0 h 239"/>
                  <a:gd name="T8" fmla="*/ 161 w 161"/>
                  <a:gd name="T9" fmla="*/ 0 h 239"/>
                  <a:gd name="T10" fmla="*/ 107 w 161"/>
                  <a:gd name="T11" fmla="*/ 239 h 239"/>
                  <a:gd name="T12" fmla="*/ 57 w 161"/>
                  <a:gd name="T13" fmla="*/ 239 h 239"/>
                  <a:gd name="T14" fmla="*/ 0 w 161"/>
                  <a:gd name="T15" fmla="*/ 0 h 2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239">
                    <a:moveTo>
                      <a:pt x="0" y="0"/>
                    </a:moveTo>
                    <a:lnTo>
                      <a:pt x="48" y="0"/>
                    </a:lnTo>
                    <a:lnTo>
                      <a:pt x="82" y="172"/>
                    </a:lnTo>
                    <a:lnTo>
                      <a:pt x="115" y="0"/>
                    </a:lnTo>
                    <a:lnTo>
                      <a:pt x="161" y="0"/>
                    </a:lnTo>
                    <a:lnTo>
                      <a:pt x="107" y="239"/>
                    </a:lnTo>
                    <a:lnTo>
                      <a:pt x="57"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29"/>
              <p:cNvSpPr>
                <a:spLocks/>
              </p:cNvSpPr>
              <p:nvPr/>
            </p:nvSpPr>
            <p:spPr bwMode="auto">
              <a:xfrm>
                <a:off x="10233025" y="4116388"/>
                <a:ext cx="198437" cy="379413"/>
              </a:xfrm>
              <a:custGeom>
                <a:avLst/>
                <a:gdLst>
                  <a:gd name="T0" fmla="*/ 0 w 125"/>
                  <a:gd name="T1" fmla="*/ 0 h 239"/>
                  <a:gd name="T2" fmla="*/ 123 w 125"/>
                  <a:gd name="T3" fmla="*/ 0 h 239"/>
                  <a:gd name="T4" fmla="*/ 123 w 125"/>
                  <a:gd name="T5" fmla="*/ 52 h 239"/>
                  <a:gd name="T6" fmla="*/ 45 w 125"/>
                  <a:gd name="T7" fmla="*/ 52 h 239"/>
                  <a:gd name="T8" fmla="*/ 45 w 125"/>
                  <a:gd name="T9" fmla="*/ 90 h 239"/>
                  <a:gd name="T10" fmla="*/ 116 w 125"/>
                  <a:gd name="T11" fmla="*/ 90 h 239"/>
                  <a:gd name="T12" fmla="*/ 116 w 125"/>
                  <a:gd name="T13" fmla="*/ 138 h 239"/>
                  <a:gd name="T14" fmla="*/ 45 w 125"/>
                  <a:gd name="T15" fmla="*/ 138 h 239"/>
                  <a:gd name="T16" fmla="*/ 45 w 125"/>
                  <a:gd name="T17" fmla="*/ 184 h 239"/>
                  <a:gd name="T18" fmla="*/ 125 w 125"/>
                  <a:gd name="T19" fmla="*/ 184 h 239"/>
                  <a:gd name="T20" fmla="*/ 125 w 125"/>
                  <a:gd name="T21" fmla="*/ 239 h 239"/>
                  <a:gd name="T22" fmla="*/ 0 w 125"/>
                  <a:gd name="T23" fmla="*/ 239 h 239"/>
                  <a:gd name="T24" fmla="*/ 0 w 125"/>
                  <a:gd name="T25"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239">
                    <a:moveTo>
                      <a:pt x="0" y="0"/>
                    </a:moveTo>
                    <a:lnTo>
                      <a:pt x="123" y="0"/>
                    </a:lnTo>
                    <a:lnTo>
                      <a:pt x="123" y="52"/>
                    </a:lnTo>
                    <a:lnTo>
                      <a:pt x="45" y="52"/>
                    </a:lnTo>
                    <a:lnTo>
                      <a:pt x="45" y="90"/>
                    </a:lnTo>
                    <a:lnTo>
                      <a:pt x="116" y="90"/>
                    </a:lnTo>
                    <a:lnTo>
                      <a:pt x="116" y="138"/>
                    </a:lnTo>
                    <a:lnTo>
                      <a:pt x="45" y="138"/>
                    </a:lnTo>
                    <a:lnTo>
                      <a:pt x="45" y="184"/>
                    </a:lnTo>
                    <a:lnTo>
                      <a:pt x="125" y="184"/>
                    </a:lnTo>
                    <a:lnTo>
                      <a:pt x="125" y="239"/>
                    </a:lnTo>
                    <a:lnTo>
                      <a:pt x="0" y="23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30"/>
              <p:cNvSpPr>
                <a:spLocks noEditPoints="1"/>
              </p:cNvSpPr>
              <p:nvPr/>
            </p:nvSpPr>
            <p:spPr bwMode="auto">
              <a:xfrm>
                <a:off x="10471150" y="4116388"/>
                <a:ext cx="231775" cy="379413"/>
              </a:xfrm>
              <a:custGeom>
                <a:avLst/>
                <a:gdLst>
                  <a:gd name="T0" fmla="*/ 32 w 70"/>
                  <a:gd name="T1" fmla="*/ 0 h 114"/>
                  <a:gd name="T2" fmla="*/ 36 w 70"/>
                  <a:gd name="T3" fmla="*/ 0 h 114"/>
                  <a:gd name="T4" fmla="*/ 52 w 70"/>
                  <a:gd name="T5" fmla="*/ 3 h 114"/>
                  <a:gd name="T6" fmla="*/ 60 w 70"/>
                  <a:gd name="T7" fmla="*/ 13 h 114"/>
                  <a:gd name="T8" fmla="*/ 64 w 70"/>
                  <a:gd name="T9" fmla="*/ 32 h 114"/>
                  <a:gd name="T10" fmla="*/ 61 w 70"/>
                  <a:gd name="T11" fmla="*/ 48 h 114"/>
                  <a:gd name="T12" fmla="*/ 54 w 70"/>
                  <a:gd name="T13" fmla="*/ 59 h 114"/>
                  <a:gd name="T14" fmla="*/ 47 w 70"/>
                  <a:gd name="T15" fmla="*/ 64 h 114"/>
                  <a:gd name="T16" fmla="*/ 52 w 70"/>
                  <a:gd name="T17" fmla="*/ 68 h 114"/>
                  <a:gd name="T18" fmla="*/ 56 w 70"/>
                  <a:gd name="T19" fmla="*/ 74 h 114"/>
                  <a:gd name="T20" fmla="*/ 59 w 70"/>
                  <a:gd name="T21" fmla="*/ 81 h 114"/>
                  <a:gd name="T22" fmla="*/ 70 w 70"/>
                  <a:gd name="T23" fmla="*/ 114 h 114"/>
                  <a:gd name="T24" fmla="*/ 44 w 70"/>
                  <a:gd name="T25" fmla="*/ 114 h 114"/>
                  <a:gd name="T26" fmla="*/ 34 w 70"/>
                  <a:gd name="T27" fmla="*/ 79 h 114"/>
                  <a:gd name="T28" fmla="*/ 32 w 70"/>
                  <a:gd name="T29" fmla="*/ 76 h 114"/>
                  <a:gd name="T30" fmla="*/ 32 w 70"/>
                  <a:gd name="T31" fmla="*/ 46 h 114"/>
                  <a:gd name="T32" fmla="*/ 36 w 70"/>
                  <a:gd name="T33" fmla="*/ 45 h 114"/>
                  <a:gd name="T34" fmla="*/ 40 w 70"/>
                  <a:gd name="T35" fmla="*/ 41 h 114"/>
                  <a:gd name="T36" fmla="*/ 42 w 70"/>
                  <a:gd name="T37" fmla="*/ 35 h 114"/>
                  <a:gd name="T38" fmla="*/ 39 w 70"/>
                  <a:gd name="T39" fmla="*/ 26 h 114"/>
                  <a:gd name="T40" fmla="*/ 32 w 70"/>
                  <a:gd name="T41" fmla="*/ 23 h 114"/>
                  <a:gd name="T42" fmla="*/ 32 w 70"/>
                  <a:gd name="T43" fmla="*/ 0 h 114"/>
                  <a:gd name="T44" fmla="*/ 0 w 70"/>
                  <a:gd name="T45" fmla="*/ 114 h 114"/>
                  <a:gd name="T46" fmla="*/ 0 w 70"/>
                  <a:gd name="T47" fmla="*/ 0 h 114"/>
                  <a:gd name="T48" fmla="*/ 32 w 70"/>
                  <a:gd name="T49" fmla="*/ 0 h 114"/>
                  <a:gd name="T50" fmla="*/ 32 w 70"/>
                  <a:gd name="T51" fmla="*/ 23 h 114"/>
                  <a:gd name="T52" fmla="*/ 32 w 70"/>
                  <a:gd name="T53" fmla="*/ 23 h 114"/>
                  <a:gd name="T54" fmla="*/ 22 w 70"/>
                  <a:gd name="T55" fmla="*/ 23 h 114"/>
                  <a:gd name="T56" fmla="*/ 22 w 70"/>
                  <a:gd name="T57" fmla="*/ 46 h 114"/>
                  <a:gd name="T58" fmla="*/ 31 w 70"/>
                  <a:gd name="T59" fmla="*/ 46 h 114"/>
                  <a:gd name="T60" fmla="*/ 32 w 70"/>
                  <a:gd name="T61" fmla="*/ 46 h 114"/>
                  <a:gd name="T62" fmla="*/ 32 w 70"/>
                  <a:gd name="T63" fmla="*/ 76 h 114"/>
                  <a:gd name="T64" fmla="*/ 29 w 70"/>
                  <a:gd name="T65" fmla="*/ 70 h 114"/>
                  <a:gd name="T66" fmla="*/ 24 w 70"/>
                  <a:gd name="T67" fmla="*/ 68 h 114"/>
                  <a:gd name="T68" fmla="*/ 22 w 70"/>
                  <a:gd name="T69" fmla="*/ 68 h 114"/>
                  <a:gd name="T70" fmla="*/ 22 w 70"/>
                  <a:gd name="T71" fmla="*/ 114 h 114"/>
                  <a:gd name="T72" fmla="*/ 0 w 70"/>
                  <a:gd name="T7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14">
                    <a:moveTo>
                      <a:pt x="32" y="0"/>
                    </a:moveTo>
                    <a:cubicBezTo>
                      <a:pt x="36" y="0"/>
                      <a:pt x="36" y="0"/>
                      <a:pt x="36" y="0"/>
                    </a:cubicBezTo>
                    <a:cubicBezTo>
                      <a:pt x="43" y="0"/>
                      <a:pt x="48" y="1"/>
                      <a:pt x="52" y="3"/>
                    </a:cubicBezTo>
                    <a:cubicBezTo>
                      <a:pt x="55" y="5"/>
                      <a:pt x="58" y="8"/>
                      <a:pt x="60" y="13"/>
                    </a:cubicBezTo>
                    <a:cubicBezTo>
                      <a:pt x="62" y="18"/>
                      <a:pt x="64" y="25"/>
                      <a:pt x="64" y="32"/>
                    </a:cubicBezTo>
                    <a:cubicBezTo>
                      <a:pt x="64" y="38"/>
                      <a:pt x="63" y="43"/>
                      <a:pt x="61" y="48"/>
                    </a:cubicBezTo>
                    <a:cubicBezTo>
                      <a:pt x="60" y="53"/>
                      <a:pt x="57" y="56"/>
                      <a:pt x="54" y="59"/>
                    </a:cubicBezTo>
                    <a:cubicBezTo>
                      <a:pt x="52" y="61"/>
                      <a:pt x="49" y="63"/>
                      <a:pt x="47" y="64"/>
                    </a:cubicBezTo>
                    <a:cubicBezTo>
                      <a:pt x="49" y="65"/>
                      <a:pt x="51" y="66"/>
                      <a:pt x="52" y="68"/>
                    </a:cubicBezTo>
                    <a:cubicBezTo>
                      <a:pt x="53" y="69"/>
                      <a:pt x="54" y="71"/>
                      <a:pt x="56" y="74"/>
                    </a:cubicBezTo>
                    <a:cubicBezTo>
                      <a:pt x="57" y="77"/>
                      <a:pt x="58" y="79"/>
                      <a:pt x="59" y="81"/>
                    </a:cubicBezTo>
                    <a:cubicBezTo>
                      <a:pt x="70" y="114"/>
                      <a:pt x="70" y="114"/>
                      <a:pt x="70" y="114"/>
                    </a:cubicBezTo>
                    <a:cubicBezTo>
                      <a:pt x="44" y="114"/>
                      <a:pt x="44" y="114"/>
                      <a:pt x="44" y="114"/>
                    </a:cubicBezTo>
                    <a:cubicBezTo>
                      <a:pt x="34" y="79"/>
                      <a:pt x="34" y="79"/>
                      <a:pt x="34" y="79"/>
                    </a:cubicBezTo>
                    <a:cubicBezTo>
                      <a:pt x="33" y="78"/>
                      <a:pt x="33" y="77"/>
                      <a:pt x="32" y="76"/>
                    </a:cubicBezTo>
                    <a:cubicBezTo>
                      <a:pt x="32" y="46"/>
                      <a:pt x="32" y="46"/>
                      <a:pt x="32" y="46"/>
                    </a:cubicBezTo>
                    <a:cubicBezTo>
                      <a:pt x="34" y="46"/>
                      <a:pt x="35" y="46"/>
                      <a:pt x="36" y="45"/>
                    </a:cubicBezTo>
                    <a:cubicBezTo>
                      <a:pt x="38" y="44"/>
                      <a:pt x="39" y="43"/>
                      <a:pt x="40" y="41"/>
                    </a:cubicBezTo>
                    <a:cubicBezTo>
                      <a:pt x="41" y="39"/>
                      <a:pt x="42" y="37"/>
                      <a:pt x="42" y="35"/>
                    </a:cubicBezTo>
                    <a:cubicBezTo>
                      <a:pt x="42" y="31"/>
                      <a:pt x="41" y="28"/>
                      <a:pt x="39" y="26"/>
                    </a:cubicBezTo>
                    <a:cubicBezTo>
                      <a:pt x="38" y="24"/>
                      <a:pt x="36" y="23"/>
                      <a:pt x="32" y="23"/>
                    </a:cubicBezTo>
                    <a:lnTo>
                      <a:pt x="32" y="0"/>
                    </a:lnTo>
                    <a:close/>
                    <a:moveTo>
                      <a:pt x="0" y="114"/>
                    </a:moveTo>
                    <a:cubicBezTo>
                      <a:pt x="0" y="0"/>
                      <a:pt x="0" y="0"/>
                      <a:pt x="0" y="0"/>
                    </a:cubicBezTo>
                    <a:cubicBezTo>
                      <a:pt x="32" y="0"/>
                      <a:pt x="32" y="0"/>
                      <a:pt x="32" y="0"/>
                    </a:cubicBezTo>
                    <a:cubicBezTo>
                      <a:pt x="32" y="23"/>
                      <a:pt x="32" y="23"/>
                      <a:pt x="32" y="23"/>
                    </a:cubicBezTo>
                    <a:cubicBezTo>
                      <a:pt x="32" y="23"/>
                      <a:pt x="32" y="23"/>
                      <a:pt x="32" y="23"/>
                    </a:cubicBezTo>
                    <a:cubicBezTo>
                      <a:pt x="22" y="23"/>
                      <a:pt x="22" y="23"/>
                      <a:pt x="22" y="23"/>
                    </a:cubicBezTo>
                    <a:cubicBezTo>
                      <a:pt x="22" y="46"/>
                      <a:pt x="22" y="46"/>
                      <a:pt x="22" y="46"/>
                    </a:cubicBezTo>
                    <a:cubicBezTo>
                      <a:pt x="31" y="46"/>
                      <a:pt x="31" y="46"/>
                      <a:pt x="31" y="46"/>
                    </a:cubicBezTo>
                    <a:cubicBezTo>
                      <a:pt x="32" y="46"/>
                      <a:pt x="32" y="46"/>
                      <a:pt x="32" y="46"/>
                    </a:cubicBezTo>
                    <a:cubicBezTo>
                      <a:pt x="32" y="76"/>
                      <a:pt x="32" y="76"/>
                      <a:pt x="32" y="76"/>
                    </a:cubicBezTo>
                    <a:cubicBezTo>
                      <a:pt x="31" y="73"/>
                      <a:pt x="31" y="71"/>
                      <a:pt x="29" y="70"/>
                    </a:cubicBezTo>
                    <a:cubicBezTo>
                      <a:pt x="28" y="69"/>
                      <a:pt x="26" y="68"/>
                      <a:pt x="24" y="68"/>
                    </a:cubicBezTo>
                    <a:cubicBezTo>
                      <a:pt x="22" y="68"/>
                      <a:pt x="22" y="68"/>
                      <a:pt x="22" y="68"/>
                    </a:cubicBezTo>
                    <a:cubicBezTo>
                      <a:pt x="22" y="114"/>
                      <a:pt x="22" y="114"/>
                      <a:pt x="22" y="114"/>
                    </a:cubicBezTo>
                    <a:lnTo>
                      <a:pt x="0" y="114"/>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31"/>
              <p:cNvSpPr>
                <a:spLocks/>
              </p:cNvSpPr>
              <p:nvPr/>
            </p:nvSpPr>
            <p:spPr bwMode="auto">
              <a:xfrm>
                <a:off x="10709275" y="4110038"/>
                <a:ext cx="214312" cy="388938"/>
              </a:xfrm>
              <a:custGeom>
                <a:avLst/>
                <a:gdLst>
                  <a:gd name="T0" fmla="*/ 0 w 65"/>
                  <a:gd name="T1" fmla="*/ 79 h 117"/>
                  <a:gd name="T2" fmla="*/ 21 w 65"/>
                  <a:gd name="T3" fmla="*/ 76 h 117"/>
                  <a:gd name="T4" fmla="*/ 24 w 65"/>
                  <a:gd name="T5" fmla="*/ 89 h 117"/>
                  <a:gd name="T6" fmla="*/ 34 w 65"/>
                  <a:gd name="T7" fmla="*/ 95 h 117"/>
                  <a:gd name="T8" fmla="*/ 42 w 65"/>
                  <a:gd name="T9" fmla="*/ 92 h 117"/>
                  <a:gd name="T10" fmla="*/ 44 w 65"/>
                  <a:gd name="T11" fmla="*/ 84 h 117"/>
                  <a:gd name="T12" fmla="*/ 42 w 65"/>
                  <a:gd name="T13" fmla="*/ 76 h 117"/>
                  <a:gd name="T14" fmla="*/ 30 w 65"/>
                  <a:gd name="T15" fmla="*/ 69 h 117"/>
                  <a:gd name="T16" fmla="*/ 10 w 65"/>
                  <a:gd name="T17" fmla="*/ 55 h 117"/>
                  <a:gd name="T18" fmla="*/ 3 w 65"/>
                  <a:gd name="T19" fmla="*/ 34 h 117"/>
                  <a:gd name="T20" fmla="*/ 6 w 65"/>
                  <a:gd name="T21" fmla="*/ 17 h 117"/>
                  <a:gd name="T22" fmla="*/ 16 w 65"/>
                  <a:gd name="T23" fmla="*/ 5 h 117"/>
                  <a:gd name="T24" fmla="*/ 34 w 65"/>
                  <a:gd name="T25" fmla="*/ 0 h 117"/>
                  <a:gd name="T26" fmla="*/ 55 w 65"/>
                  <a:gd name="T27" fmla="*/ 9 h 117"/>
                  <a:gd name="T28" fmla="*/ 63 w 65"/>
                  <a:gd name="T29" fmla="*/ 34 h 117"/>
                  <a:gd name="T30" fmla="*/ 42 w 65"/>
                  <a:gd name="T31" fmla="*/ 36 h 117"/>
                  <a:gd name="T32" fmla="*/ 39 w 65"/>
                  <a:gd name="T33" fmla="*/ 25 h 117"/>
                  <a:gd name="T34" fmla="*/ 31 w 65"/>
                  <a:gd name="T35" fmla="*/ 22 h 117"/>
                  <a:gd name="T36" fmla="*/ 26 w 65"/>
                  <a:gd name="T37" fmla="*/ 24 h 117"/>
                  <a:gd name="T38" fmla="*/ 24 w 65"/>
                  <a:gd name="T39" fmla="*/ 30 h 117"/>
                  <a:gd name="T40" fmla="*/ 26 w 65"/>
                  <a:gd name="T41" fmla="*/ 35 h 117"/>
                  <a:gd name="T42" fmla="*/ 33 w 65"/>
                  <a:gd name="T43" fmla="*/ 40 h 117"/>
                  <a:gd name="T44" fmla="*/ 54 w 65"/>
                  <a:gd name="T45" fmla="*/ 50 h 117"/>
                  <a:gd name="T46" fmla="*/ 62 w 65"/>
                  <a:gd name="T47" fmla="*/ 62 h 117"/>
                  <a:gd name="T48" fmla="*/ 65 w 65"/>
                  <a:gd name="T49" fmla="*/ 79 h 117"/>
                  <a:gd name="T50" fmla="*/ 62 w 65"/>
                  <a:gd name="T51" fmla="*/ 99 h 117"/>
                  <a:gd name="T52" fmla="*/ 51 w 65"/>
                  <a:gd name="T53" fmla="*/ 113 h 117"/>
                  <a:gd name="T54" fmla="*/ 34 w 65"/>
                  <a:gd name="T55" fmla="*/ 117 h 117"/>
                  <a:gd name="T56" fmla="*/ 8 w 65"/>
                  <a:gd name="T57" fmla="*/ 107 h 117"/>
                  <a:gd name="T58" fmla="*/ 0 w 65"/>
                  <a:gd name="T59" fmla="*/ 7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5" h="117">
                    <a:moveTo>
                      <a:pt x="0" y="79"/>
                    </a:moveTo>
                    <a:cubicBezTo>
                      <a:pt x="21" y="76"/>
                      <a:pt x="21" y="76"/>
                      <a:pt x="21" y="76"/>
                    </a:cubicBezTo>
                    <a:cubicBezTo>
                      <a:pt x="22" y="81"/>
                      <a:pt x="23" y="86"/>
                      <a:pt x="24" y="89"/>
                    </a:cubicBezTo>
                    <a:cubicBezTo>
                      <a:pt x="26" y="93"/>
                      <a:pt x="30" y="95"/>
                      <a:pt x="34" y="95"/>
                    </a:cubicBezTo>
                    <a:cubicBezTo>
                      <a:pt x="37" y="95"/>
                      <a:pt x="39" y="94"/>
                      <a:pt x="42" y="92"/>
                    </a:cubicBezTo>
                    <a:cubicBezTo>
                      <a:pt x="43" y="89"/>
                      <a:pt x="44" y="87"/>
                      <a:pt x="44" y="84"/>
                    </a:cubicBezTo>
                    <a:cubicBezTo>
                      <a:pt x="44" y="81"/>
                      <a:pt x="43" y="78"/>
                      <a:pt x="42" y="76"/>
                    </a:cubicBezTo>
                    <a:cubicBezTo>
                      <a:pt x="40" y="73"/>
                      <a:pt x="37" y="71"/>
                      <a:pt x="30" y="69"/>
                    </a:cubicBezTo>
                    <a:cubicBezTo>
                      <a:pt x="21" y="66"/>
                      <a:pt x="13" y="61"/>
                      <a:pt x="10" y="55"/>
                    </a:cubicBezTo>
                    <a:cubicBezTo>
                      <a:pt x="6" y="50"/>
                      <a:pt x="3" y="42"/>
                      <a:pt x="3" y="34"/>
                    </a:cubicBezTo>
                    <a:cubicBezTo>
                      <a:pt x="3" y="27"/>
                      <a:pt x="5" y="22"/>
                      <a:pt x="6" y="17"/>
                    </a:cubicBezTo>
                    <a:cubicBezTo>
                      <a:pt x="8" y="12"/>
                      <a:pt x="12" y="8"/>
                      <a:pt x="16" y="5"/>
                    </a:cubicBezTo>
                    <a:cubicBezTo>
                      <a:pt x="21" y="2"/>
                      <a:pt x="26" y="0"/>
                      <a:pt x="34" y="0"/>
                    </a:cubicBezTo>
                    <a:cubicBezTo>
                      <a:pt x="43" y="0"/>
                      <a:pt x="50" y="3"/>
                      <a:pt x="55" y="9"/>
                    </a:cubicBezTo>
                    <a:cubicBezTo>
                      <a:pt x="60" y="14"/>
                      <a:pt x="62" y="22"/>
                      <a:pt x="63" y="34"/>
                    </a:cubicBezTo>
                    <a:cubicBezTo>
                      <a:pt x="42" y="36"/>
                      <a:pt x="42" y="36"/>
                      <a:pt x="42" y="36"/>
                    </a:cubicBezTo>
                    <a:cubicBezTo>
                      <a:pt x="42" y="31"/>
                      <a:pt x="41" y="27"/>
                      <a:pt x="39" y="25"/>
                    </a:cubicBezTo>
                    <a:cubicBezTo>
                      <a:pt x="37" y="22"/>
                      <a:pt x="34" y="22"/>
                      <a:pt x="31" y="22"/>
                    </a:cubicBezTo>
                    <a:cubicBezTo>
                      <a:pt x="29" y="22"/>
                      <a:pt x="27" y="22"/>
                      <a:pt x="26" y="24"/>
                    </a:cubicBezTo>
                    <a:cubicBezTo>
                      <a:pt x="24" y="26"/>
                      <a:pt x="24" y="28"/>
                      <a:pt x="24" y="30"/>
                    </a:cubicBezTo>
                    <a:cubicBezTo>
                      <a:pt x="24" y="32"/>
                      <a:pt x="24" y="34"/>
                      <a:pt x="26" y="35"/>
                    </a:cubicBezTo>
                    <a:cubicBezTo>
                      <a:pt x="26" y="37"/>
                      <a:pt x="29" y="38"/>
                      <a:pt x="33" y="40"/>
                    </a:cubicBezTo>
                    <a:cubicBezTo>
                      <a:pt x="42" y="42"/>
                      <a:pt x="50" y="46"/>
                      <a:pt x="54" y="50"/>
                    </a:cubicBezTo>
                    <a:cubicBezTo>
                      <a:pt x="57" y="53"/>
                      <a:pt x="61" y="57"/>
                      <a:pt x="62" y="62"/>
                    </a:cubicBezTo>
                    <a:cubicBezTo>
                      <a:pt x="65" y="67"/>
                      <a:pt x="65" y="73"/>
                      <a:pt x="65" y="79"/>
                    </a:cubicBezTo>
                    <a:cubicBezTo>
                      <a:pt x="65" y="86"/>
                      <a:pt x="64" y="93"/>
                      <a:pt x="62" y="99"/>
                    </a:cubicBezTo>
                    <a:cubicBezTo>
                      <a:pt x="59" y="105"/>
                      <a:pt x="55" y="110"/>
                      <a:pt x="51" y="113"/>
                    </a:cubicBezTo>
                    <a:cubicBezTo>
                      <a:pt x="47" y="116"/>
                      <a:pt x="41" y="117"/>
                      <a:pt x="34" y="117"/>
                    </a:cubicBezTo>
                    <a:cubicBezTo>
                      <a:pt x="21" y="117"/>
                      <a:pt x="13" y="114"/>
                      <a:pt x="8" y="107"/>
                    </a:cubicBezTo>
                    <a:cubicBezTo>
                      <a:pt x="4" y="99"/>
                      <a:pt x="1" y="90"/>
                      <a:pt x="0" y="7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Rectangle 32"/>
              <p:cNvSpPr>
                <a:spLocks noChangeArrowheads="1"/>
              </p:cNvSpPr>
              <p:nvPr/>
            </p:nvSpPr>
            <p:spPr bwMode="auto">
              <a:xfrm>
                <a:off x="10968038" y="4116388"/>
                <a:ext cx="68262" cy="379413"/>
              </a:xfrm>
              <a:prstGeom prst="rect">
                <a:avLst/>
              </a:prstGeom>
              <a:solidFill>
                <a:srgbClr val="007C3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33"/>
              <p:cNvSpPr>
                <a:spLocks/>
              </p:cNvSpPr>
              <p:nvPr/>
            </p:nvSpPr>
            <p:spPr bwMode="auto">
              <a:xfrm>
                <a:off x="11072813" y="4116388"/>
                <a:ext cx="222250" cy="379413"/>
              </a:xfrm>
              <a:custGeom>
                <a:avLst/>
                <a:gdLst>
                  <a:gd name="T0" fmla="*/ 0 w 140"/>
                  <a:gd name="T1" fmla="*/ 0 h 239"/>
                  <a:gd name="T2" fmla="*/ 140 w 140"/>
                  <a:gd name="T3" fmla="*/ 0 h 239"/>
                  <a:gd name="T4" fmla="*/ 140 w 140"/>
                  <a:gd name="T5" fmla="*/ 59 h 239"/>
                  <a:gd name="T6" fmla="*/ 94 w 140"/>
                  <a:gd name="T7" fmla="*/ 59 h 239"/>
                  <a:gd name="T8" fmla="*/ 94 w 140"/>
                  <a:gd name="T9" fmla="*/ 239 h 239"/>
                  <a:gd name="T10" fmla="*/ 46 w 140"/>
                  <a:gd name="T11" fmla="*/ 239 h 239"/>
                  <a:gd name="T12" fmla="*/ 46 w 140"/>
                  <a:gd name="T13" fmla="*/ 59 h 239"/>
                  <a:gd name="T14" fmla="*/ 0 w 140"/>
                  <a:gd name="T15" fmla="*/ 59 h 239"/>
                  <a:gd name="T16" fmla="*/ 0 w 140"/>
                  <a:gd name="T1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239">
                    <a:moveTo>
                      <a:pt x="0" y="0"/>
                    </a:moveTo>
                    <a:lnTo>
                      <a:pt x="140" y="0"/>
                    </a:lnTo>
                    <a:lnTo>
                      <a:pt x="140" y="59"/>
                    </a:lnTo>
                    <a:lnTo>
                      <a:pt x="94" y="59"/>
                    </a:lnTo>
                    <a:lnTo>
                      <a:pt x="94" y="239"/>
                    </a:lnTo>
                    <a:lnTo>
                      <a:pt x="46" y="239"/>
                    </a:lnTo>
                    <a:lnTo>
                      <a:pt x="46" y="59"/>
                    </a:lnTo>
                    <a:lnTo>
                      <a:pt x="0" y="59"/>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34"/>
              <p:cNvSpPr>
                <a:spLocks/>
              </p:cNvSpPr>
              <p:nvPr/>
            </p:nvSpPr>
            <p:spPr bwMode="auto">
              <a:xfrm>
                <a:off x="11304588" y="4116388"/>
                <a:ext cx="258762" cy="379413"/>
              </a:xfrm>
              <a:custGeom>
                <a:avLst/>
                <a:gdLst>
                  <a:gd name="T0" fmla="*/ 0 w 163"/>
                  <a:gd name="T1" fmla="*/ 0 h 239"/>
                  <a:gd name="T2" fmla="*/ 50 w 163"/>
                  <a:gd name="T3" fmla="*/ 0 h 239"/>
                  <a:gd name="T4" fmla="*/ 82 w 163"/>
                  <a:gd name="T5" fmla="*/ 80 h 239"/>
                  <a:gd name="T6" fmla="*/ 111 w 163"/>
                  <a:gd name="T7" fmla="*/ 0 h 239"/>
                  <a:gd name="T8" fmla="*/ 163 w 163"/>
                  <a:gd name="T9" fmla="*/ 0 h 239"/>
                  <a:gd name="T10" fmla="*/ 105 w 163"/>
                  <a:gd name="T11" fmla="*/ 138 h 239"/>
                  <a:gd name="T12" fmla="*/ 105 w 163"/>
                  <a:gd name="T13" fmla="*/ 239 h 239"/>
                  <a:gd name="T14" fmla="*/ 59 w 163"/>
                  <a:gd name="T15" fmla="*/ 239 h 239"/>
                  <a:gd name="T16" fmla="*/ 59 w 163"/>
                  <a:gd name="T17" fmla="*/ 138 h 239"/>
                  <a:gd name="T18" fmla="*/ 0 w 163"/>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3" h="239">
                    <a:moveTo>
                      <a:pt x="0" y="0"/>
                    </a:moveTo>
                    <a:lnTo>
                      <a:pt x="50" y="0"/>
                    </a:lnTo>
                    <a:lnTo>
                      <a:pt x="82" y="80"/>
                    </a:lnTo>
                    <a:lnTo>
                      <a:pt x="111" y="0"/>
                    </a:lnTo>
                    <a:lnTo>
                      <a:pt x="163" y="0"/>
                    </a:lnTo>
                    <a:lnTo>
                      <a:pt x="105" y="138"/>
                    </a:lnTo>
                    <a:lnTo>
                      <a:pt x="105" y="239"/>
                    </a:lnTo>
                    <a:lnTo>
                      <a:pt x="59" y="239"/>
                    </a:lnTo>
                    <a:lnTo>
                      <a:pt x="59" y="138"/>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35"/>
              <p:cNvSpPr>
                <a:spLocks noEditPoints="1"/>
              </p:cNvSpPr>
              <p:nvPr/>
            </p:nvSpPr>
            <p:spPr bwMode="auto">
              <a:xfrm>
                <a:off x="3368675" y="2035175"/>
                <a:ext cx="1098550" cy="1838325"/>
              </a:xfrm>
              <a:custGeom>
                <a:avLst/>
                <a:gdLst>
                  <a:gd name="T0" fmla="*/ 256 w 332"/>
                  <a:gd name="T1" fmla="*/ 348 h 552"/>
                  <a:gd name="T2" fmla="*/ 332 w 332"/>
                  <a:gd name="T3" fmla="*/ 244 h 552"/>
                  <a:gd name="T4" fmla="*/ 246 w 332"/>
                  <a:gd name="T5" fmla="*/ 245 h 552"/>
                  <a:gd name="T6" fmla="*/ 232 w 332"/>
                  <a:gd name="T7" fmla="*/ 276 h 552"/>
                  <a:gd name="T8" fmla="*/ 215 w 332"/>
                  <a:gd name="T9" fmla="*/ 152 h 552"/>
                  <a:gd name="T10" fmla="*/ 272 w 332"/>
                  <a:gd name="T11" fmla="*/ 36 h 552"/>
                  <a:gd name="T12" fmla="*/ 222 w 332"/>
                  <a:gd name="T13" fmla="*/ 130 h 552"/>
                  <a:gd name="T14" fmla="*/ 289 w 332"/>
                  <a:gd name="T15" fmla="*/ 147 h 552"/>
                  <a:gd name="T16" fmla="*/ 249 w 332"/>
                  <a:gd name="T17" fmla="*/ 206 h 552"/>
                  <a:gd name="T18" fmla="*/ 226 w 332"/>
                  <a:gd name="T19" fmla="*/ 197 h 552"/>
                  <a:gd name="T20" fmla="*/ 215 w 332"/>
                  <a:gd name="T21" fmla="*/ 175 h 552"/>
                  <a:gd name="T22" fmla="*/ 202 w 332"/>
                  <a:gd name="T23" fmla="*/ 378 h 552"/>
                  <a:gd name="T24" fmla="*/ 202 w 332"/>
                  <a:gd name="T25" fmla="*/ 296 h 552"/>
                  <a:gd name="T26" fmla="*/ 202 w 332"/>
                  <a:gd name="T27" fmla="*/ 349 h 552"/>
                  <a:gd name="T28" fmla="*/ 202 w 332"/>
                  <a:gd name="T29" fmla="*/ 257 h 552"/>
                  <a:gd name="T30" fmla="*/ 215 w 332"/>
                  <a:gd name="T31" fmla="*/ 253 h 552"/>
                  <a:gd name="T32" fmla="*/ 202 w 332"/>
                  <a:gd name="T33" fmla="*/ 170 h 552"/>
                  <a:gd name="T34" fmla="*/ 206 w 332"/>
                  <a:gd name="T35" fmla="*/ 145 h 552"/>
                  <a:gd name="T36" fmla="*/ 209 w 332"/>
                  <a:gd name="T37" fmla="*/ 98 h 552"/>
                  <a:gd name="T38" fmla="*/ 215 w 332"/>
                  <a:gd name="T39" fmla="*/ 175 h 552"/>
                  <a:gd name="T40" fmla="*/ 215 w 332"/>
                  <a:gd name="T41" fmla="*/ 222 h 552"/>
                  <a:gd name="T42" fmla="*/ 215 w 332"/>
                  <a:gd name="T43" fmla="*/ 222 h 552"/>
                  <a:gd name="T44" fmla="*/ 140 w 332"/>
                  <a:gd name="T45" fmla="*/ 104 h 552"/>
                  <a:gd name="T46" fmla="*/ 130 w 332"/>
                  <a:gd name="T47" fmla="*/ 140 h 552"/>
                  <a:gd name="T48" fmla="*/ 181 w 332"/>
                  <a:gd name="T49" fmla="*/ 148 h 552"/>
                  <a:gd name="T50" fmla="*/ 126 w 332"/>
                  <a:gd name="T51" fmla="*/ 194 h 552"/>
                  <a:gd name="T52" fmla="*/ 140 w 332"/>
                  <a:gd name="T53" fmla="*/ 268 h 552"/>
                  <a:gd name="T54" fmla="*/ 153 w 332"/>
                  <a:gd name="T55" fmla="*/ 270 h 552"/>
                  <a:gd name="T56" fmla="*/ 153 w 332"/>
                  <a:gd name="T57" fmla="*/ 294 h 552"/>
                  <a:gd name="T58" fmla="*/ 123 w 332"/>
                  <a:gd name="T59" fmla="*/ 358 h 552"/>
                  <a:gd name="T60" fmla="*/ 154 w 332"/>
                  <a:gd name="T61" fmla="*/ 369 h 552"/>
                  <a:gd name="T62" fmla="*/ 155 w 332"/>
                  <a:gd name="T63" fmla="*/ 394 h 552"/>
                  <a:gd name="T64" fmla="*/ 197 w 332"/>
                  <a:gd name="T65" fmla="*/ 381 h 552"/>
                  <a:gd name="T66" fmla="*/ 197 w 332"/>
                  <a:gd name="T67" fmla="*/ 352 h 552"/>
                  <a:gd name="T68" fmla="*/ 202 w 332"/>
                  <a:gd name="T69" fmla="*/ 296 h 552"/>
                  <a:gd name="T70" fmla="*/ 202 w 332"/>
                  <a:gd name="T71" fmla="*/ 278 h 552"/>
                  <a:gd name="T72" fmla="*/ 202 w 332"/>
                  <a:gd name="T73" fmla="*/ 190 h 552"/>
                  <a:gd name="T74" fmla="*/ 191 w 332"/>
                  <a:gd name="T75" fmla="*/ 159 h 552"/>
                  <a:gd name="T76" fmla="*/ 202 w 332"/>
                  <a:gd name="T77" fmla="*/ 98 h 552"/>
                  <a:gd name="T78" fmla="*/ 142 w 332"/>
                  <a:gd name="T79" fmla="*/ 2 h 552"/>
                  <a:gd name="T80" fmla="*/ 123 w 332"/>
                  <a:gd name="T81" fmla="*/ 136 h 552"/>
                  <a:gd name="T82" fmla="*/ 104 w 332"/>
                  <a:gd name="T83" fmla="*/ 188 h 552"/>
                  <a:gd name="T84" fmla="*/ 102 w 332"/>
                  <a:gd name="T85" fmla="*/ 248 h 552"/>
                  <a:gd name="T86" fmla="*/ 123 w 332"/>
                  <a:gd name="T87" fmla="*/ 191 h 552"/>
                  <a:gd name="T88" fmla="*/ 6 w 332"/>
                  <a:gd name="T89" fmla="*/ 307 h 552"/>
                  <a:gd name="T90" fmla="*/ 123 w 332"/>
                  <a:gd name="T91" fmla="*/ 301 h 552"/>
                  <a:gd name="T92" fmla="*/ 123 w 332"/>
                  <a:gd name="T93" fmla="*/ 358 h 552"/>
                  <a:gd name="T94" fmla="*/ 123 w 332"/>
                  <a:gd name="T95" fmla="*/ 379 h 552"/>
                  <a:gd name="T96" fmla="*/ 85 w 332"/>
                  <a:gd name="T97" fmla="*/ 420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2" h="552">
                    <a:moveTo>
                      <a:pt x="215" y="375"/>
                    </a:moveTo>
                    <a:cubicBezTo>
                      <a:pt x="222" y="374"/>
                      <a:pt x="233" y="374"/>
                      <a:pt x="248" y="376"/>
                    </a:cubicBezTo>
                    <a:cubicBezTo>
                      <a:pt x="268" y="374"/>
                      <a:pt x="256" y="348"/>
                      <a:pt x="256" y="348"/>
                    </a:cubicBezTo>
                    <a:cubicBezTo>
                      <a:pt x="220" y="314"/>
                      <a:pt x="220" y="314"/>
                      <a:pt x="220" y="314"/>
                    </a:cubicBezTo>
                    <a:cubicBezTo>
                      <a:pt x="207" y="311"/>
                      <a:pt x="253" y="271"/>
                      <a:pt x="328" y="250"/>
                    </a:cubicBezTo>
                    <a:cubicBezTo>
                      <a:pt x="331" y="248"/>
                      <a:pt x="332" y="246"/>
                      <a:pt x="332" y="244"/>
                    </a:cubicBezTo>
                    <a:cubicBezTo>
                      <a:pt x="332" y="242"/>
                      <a:pt x="332" y="242"/>
                      <a:pt x="332" y="242"/>
                    </a:cubicBezTo>
                    <a:cubicBezTo>
                      <a:pt x="330" y="227"/>
                      <a:pt x="295" y="211"/>
                      <a:pt x="287" y="218"/>
                    </a:cubicBezTo>
                    <a:cubicBezTo>
                      <a:pt x="279" y="232"/>
                      <a:pt x="246" y="245"/>
                      <a:pt x="246" y="245"/>
                    </a:cubicBezTo>
                    <a:cubicBezTo>
                      <a:pt x="215" y="253"/>
                      <a:pt x="215" y="253"/>
                      <a:pt x="215" y="253"/>
                    </a:cubicBezTo>
                    <a:cubicBezTo>
                      <a:pt x="215" y="276"/>
                      <a:pt x="215" y="276"/>
                      <a:pt x="215" y="276"/>
                    </a:cubicBezTo>
                    <a:cubicBezTo>
                      <a:pt x="226" y="274"/>
                      <a:pt x="235" y="273"/>
                      <a:pt x="232" y="276"/>
                    </a:cubicBezTo>
                    <a:cubicBezTo>
                      <a:pt x="215" y="286"/>
                      <a:pt x="215" y="286"/>
                      <a:pt x="215" y="286"/>
                    </a:cubicBezTo>
                    <a:cubicBezTo>
                      <a:pt x="215" y="375"/>
                      <a:pt x="215" y="375"/>
                      <a:pt x="215" y="375"/>
                    </a:cubicBezTo>
                    <a:close/>
                    <a:moveTo>
                      <a:pt x="215" y="152"/>
                    </a:moveTo>
                    <a:cubicBezTo>
                      <a:pt x="215" y="90"/>
                      <a:pt x="215" y="90"/>
                      <a:pt x="215" y="90"/>
                    </a:cubicBezTo>
                    <a:cubicBezTo>
                      <a:pt x="245" y="53"/>
                      <a:pt x="245" y="53"/>
                      <a:pt x="245" y="53"/>
                    </a:cubicBezTo>
                    <a:cubicBezTo>
                      <a:pt x="245" y="53"/>
                      <a:pt x="261" y="36"/>
                      <a:pt x="272" y="36"/>
                    </a:cubicBezTo>
                    <a:cubicBezTo>
                      <a:pt x="284" y="36"/>
                      <a:pt x="284" y="74"/>
                      <a:pt x="284" y="74"/>
                    </a:cubicBezTo>
                    <a:cubicBezTo>
                      <a:pt x="284" y="74"/>
                      <a:pt x="294" y="89"/>
                      <a:pt x="269" y="99"/>
                    </a:cubicBezTo>
                    <a:cubicBezTo>
                      <a:pt x="229" y="103"/>
                      <a:pt x="223" y="121"/>
                      <a:pt x="222" y="130"/>
                    </a:cubicBezTo>
                    <a:cubicBezTo>
                      <a:pt x="242" y="128"/>
                      <a:pt x="253" y="147"/>
                      <a:pt x="258" y="154"/>
                    </a:cubicBezTo>
                    <a:cubicBezTo>
                      <a:pt x="270" y="146"/>
                      <a:pt x="270" y="146"/>
                      <a:pt x="270" y="146"/>
                    </a:cubicBezTo>
                    <a:cubicBezTo>
                      <a:pt x="277" y="135"/>
                      <a:pt x="284" y="147"/>
                      <a:pt x="289" y="147"/>
                    </a:cubicBezTo>
                    <a:cubicBezTo>
                      <a:pt x="293" y="169"/>
                      <a:pt x="287" y="171"/>
                      <a:pt x="281" y="175"/>
                    </a:cubicBezTo>
                    <a:cubicBezTo>
                      <a:pt x="266" y="183"/>
                      <a:pt x="266" y="183"/>
                      <a:pt x="266" y="183"/>
                    </a:cubicBezTo>
                    <a:cubicBezTo>
                      <a:pt x="249" y="206"/>
                      <a:pt x="249" y="206"/>
                      <a:pt x="249" y="206"/>
                    </a:cubicBezTo>
                    <a:cubicBezTo>
                      <a:pt x="230" y="226"/>
                      <a:pt x="241" y="221"/>
                      <a:pt x="215" y="236"/>
                    </a:cubicBezTo>
                    <a:cubicBezTo>
                      <a:pt x="215" y="222"/>
                      <a:pt x="215" y="222"/>
                      <a:pt x="215" y="222"/>
                    </a:cubicBezTo>
                    <a:cubicBezTo>
                      <a:pt x="221" y="214"/>
                      <a:pt x="229" y="205"/>
                      <a:pt x="226" y="197"/>
                    </a:cubicBezTo>
                    <a:cubicBezTo>
                      <a:pt x="221" y="193"/>
                      <a:pt x="217" y="191"/>
                      <a:pt x="215" y="188"/>
                    </a:cubicBezTo>
                    <a:cubicBezTo>
                      <a:pt x="215" y="175"/>
                      <a:pt x="215" y="175"/>
                      <a:pt x="215" y="175"/>
                    </a:cubicBezTo>
                    <a:cubicBezTo>
                      <a:pt x="215" y="175"/>
                      <a:pt x="215" y="175"/>
                      <a:pt x="215" y="175"/>
                    </a:cubicBezTo>
                    <a:cubicBezTo>
                      <a:pt x="217" y="173"/>
                      <a:pt x="222" y="177"/>
                      <a:pt x="223" y="174"/>
                    </a:cubicBezTo>
                    <a:cubicBezTo>
                      <a:pt x="224" y="165"/>
                      <a:pt x="220" y="157"/>
                      <a:pt x="215" y="152"/>
                    </a:cubicBezTo>
                    <a:close/>
                    <a:moveTo>
                      <a:pt x="202" y="378"/>
                    </a:moveTo>
                    <a:cubicBezTo>
                      <a:pt x="204" y="376"/>
                      <a:pt x="208" y="376"/>
                      <a:pt x="215" y="375"/>
                    </a:cubicBezTo>
                    <a:cubicBezTo>
                      <a:pt x="215" y="286"/>
                      <a:pt x="215" y="286"/>
                      <a:pt x="215" y="286"/>
                    </a:cubicBezTo>
                    <a:cubicBezTo>
                      <a:pt x="202" y="296"/>
                      <a:pt x="202" y="296"/>
                      <a:pt x="202" y="296"/>
                    </a:cubicBezTo>
                    <a:cubicBezTo>
                      <a:pt x="202" y="336"/>
                      <a:pt x="202" y="336"/>
                      <a:pt x="202" y="336"/>
                    </a:cubicBezTo>
                    <a:cubicBezTo>
                      <a:pt x="204" y="338"/>
                      <a:pt x="207" y="340"/>
                      <a:pt x="207" y="342"/>
                    </a:cubicBezTo>
                    <a:cubicBezTo>
                      <a:pt x="206" y="345"/>
                      <a:pt x="204" y="348"/>
                      <a:pt x="202" y="349"/>
                    </a:cubicBezTo>
                    <a:cubicBezTo>
                      <a:pt x="202" y="378"/>
                      <a:pt x="202" y="378"/>
                      <a:pt x="202" y="378"/>
                    </a:cubicBezTo>
                    <a:close/>
                    <a:moveTo>
                      <a:pt x="215" y="253"/>
                    </a:moveTo>
                    <a:cubicBezTo>
                      <a:pt x="202" y="257"/>
                      <a:pt x="202" y="257"/>
                      <a:pt x="202" y="257"/>
                    </a:cubicBezTo>
                    <a:cubicBezTo>
                      <a:pt x="202" y="278"/>
                      <a:pt x="202" y="278"/>
                      <a:pt x="202" y="278"/>
                    </a:cubicBezTo>
                    <a:cubicBezTo>
                      <a:pt x="206" y="278"/>
                      <a:pt x="210" y="277"/>
                      <a:pt x="215" y="276"/>
                    </a:cubicBezTo>
                    <a:cubicBezTo>
                      <a:pt x="215" y="253"/>
                      <a:pt x="215" y="253"/>
                      <a:pt x="215" y="253"/>
                    </a:cubicBezTo>
                    <a:close/>
                    <a:moveTo>
                      <a:pt x="202" y="190"/>
                    </a:moveTo>
                    <a:cubicBezTo>
                      <a:pt x="209" y="184"/>
                      <a:pt x="204" y="186"/>
                      <a:pt x="204" y="173"/>
                    </a:cubicBezTo>
                    <a:cubicBezTo>
                      <a:pt x="202" y="170"/>
                      <a:pt x="202" y="170"/>
                      <a:pt x="202" y="170"/>
                    </a:cubicBezTo>
                    <a:cubicBezTo>
                      <a:pt x="202" y="190"/>
                      <a:pt x="202" y="190"/>
                      <a:pt x="202" y="190"/>
                    </a:cubicBezTo>
                    <a:close/>
                    <a:moveTo>
                      <a:pt x="202" y="148"/>
                    </a:moveTo>
                    <a:cubicBezTo>
                      <a:pt x="206" y="145"/>
                      <a:pt x="206" y="145"/>
                      <a:pt x="206" y="145"/>
                    </a:cubicBezTo>
                    <a:cubicBezTo>
                      <a:pt x="206" y="145"/>
                      <a:pt x="210" y="148"/>
                      <a:pt x="215" y="152"/>
                    </a:cubicBezTo>
                    <a:cubicBezTo>
                      <a:pt x="215" y="90"/>
                      <a:pt x="215" y="90"/>
                      <a:pt x="215" y="90"/>
                    </a:cubicBezTo>
                    <a:cubicBezTo>
                      <a:pt x="209" y="98"/>
                      <a:pt x="209" y="98"/>
                      <a:pt x="209" y="98"/>
                    </a:cubicBezTo>
                    <a:cubicBezTo>
                      <a:pt x="202" y="98"/>
                      <a:pt x="202" y="98"/>
                      <a:pt x="202" y="98"/>
                    </a:cubicBezTo>
                    <a:cubicBezTo>
                      <a:pt x="202" y="148"/>
                      <a:pt x="202" y="148"/>
                      <a:pt x="202" y="148"/>
                    </a:cubicBezTo>
                    <a:close/>
                    <a:moveTo>
                      <a:pt x="215" y="175"/>
                    </a:moveTo>
                    <a:cubicBezTo>
                      <a:pt x="212" y="181"/>
                      <a:pt x="212" y="185"/>
                      <a:pt x="215" y="188"/>
                    </a:cubicBezTo>
                    <a:cubicBezTo>
                      <a:pt x="215" y="175"/>
                      <a:pt x="215" y="175"/>
                      <a:pt x="215" y="175"/>
                    </a:cubicBezTo>
                    <a:close/>
                    <a:moveTo>
                      <a:pt x="215" y="222"/>
                    </a:moveTo>
                    <a:cubicBezTo>
                      <a:pt x="210" y="228"/>
                      <a:pt x="207" y="234"/>
                      <a:pt x="211" y="238"/>
                    </a:cubicBezTo>
                    <a:cubicBezTo>
                      <a:pt x="215" y="236"/>
                      <a:pt x="215" y="236"/>
                      <a:pt x="215" y="236"/>
                    </a:cubicBezTo>
                    <a:lnTo>
                      <a:pt x="215" y="222"/>
                    </a:lnTo>
                    <a:close/>
                    <a:moveTo>
                      <a:pt x="142" y="2"/>
                    </a:moveTo>
                    <a:cubicBezTo>
                      <a:pt x="143" y="7"/>
                      <a:pt x="132" y="0"/>
                      <a:pt x="136" y="31"/>
                    </a:cubicBezTo>
                    <a:cubicBezTo>
                      <a:pt x="145" y="51"/>
                      <a:pt x="143" y="91"/>
                      <a:pt x="140" y="104"/>
                    </a:cubicBezTo>
                    <a:cubicBezTo>
                      <a:pt x="134" y="105"/>
                      <a:pt x="128" y="105"/>
                      <a:pt x="123" y="104"/>
                    </a:cubicBezTo>
                    <a:cubicBezTo>
                      <a:pt x="123" y="136"/>
                      <a:pt x="123" y="136"/>
                      <a:pt x="123" y="136"/>
                    </a:cubicBezTo>
                    <a:cubicBezTo>
                      <a:pt x="127" y="139"/>
                      <a:pt x="130" y="140"/>
                      <a:pt x="130" y="140"/>
                    </a:cubicBezTo>
                    <a:cubicBezTo>
                      <a:pt x="161" y="125"/>
                      <a:pt x="161" y="125"/>
                      <a:pt x="161" y="125"/>
                    </a:cubicBezTo>
                    <a:cubicBezTo>
                      <a:pt x="198" y="123"/>
                      <a:pt x="198" y="123"/>
                      <a:pt x="198" y="123"/>
                    </a:cubicBezTo>
                    <a:cubicBezTo>
                      <a:pt x="181" y="148"/>
                      <a:pt x="181" y="148"/>
                      <a:pt x="181" y="148"/>
                    </a:cubicBezTo>
                    <a:cubicBezTo>
                      <a:pt x="181" y="148"/>
                      <a:pt x="161" y="139"/>
                      <a:pt x="150" y="146"/>
                    </a:cubicBezTo>
                    <a:cubicBezTo>
                      <a:pt x="145" y="149"/>
                      <a:pt x="155" y="175"/>
                      <a:pt x="150" y="190"/>
                    </a:cubicBezTo>
                    <a:cubicBezTo>
                      <a:pt x="150" y="188"/>
                      <a:pt x="132" y="192"/>
                      <a:pt x="126" y="194"/>
                    </a:cubicBezTo>
                    <a:cubicBezTo>
                      <a:pt x="126" y="194"/>
                      <a:pt x="125" y="193"/>
                      <a:pt x="123" y="191"/>
                    </a:cubicBezTo>
                    <a:cubicBezTo>
                      <a:pt x="123" y="266"/>
                      <a:pt x="123" y="266"/>
                      <a:pt x="123" y="266"/>
                    </a:cubicBezTo>
                    <a:cubicBezTo>
                      <a:pt x="140" y="268"/>
                      <a:pt x="140" y="268"/>
                      <a:pt x="140" y="268"/>
                    </a:cubicBezTo>
                    <a:cubicBezTo>
                      <a:pt x="140" y="268"/>
                      <a:pt x="140" y="263"/>
                      <a:pt x="142" y="254"/>
                    </a:cubicBezTo>
                    <a:cubicBezTo>
                      <a:pt x="143" y="245"/>
                      <a:pt x="153" y="243"/>
                      <a:pt x="153" y="243"/>
                    </a:cubicBezTo>
                    <a:cubicBezTo>
                      <a:pt x="153" y="270"/>
                      <a:pt x="153" y="270"/>
                      <a:pt x="153" y="270"/>
                    </a:cubicBezTo>
                    <a:cubicBezTo>
                      <a:pt x="153" y="270"/>
                      <a:pt x="141" y="276"/>
                      <a:pt x="123" y="282"/>
                    </a:cubicBezTo>
                    <a:cubicBezTo>
                      <a:pt x="123" y="301"/>
                      <a:pt x="123" y="301"/>
                      <a:pt x="123" y="301"/>
                    </a:cubicBezTo>
                    <a:cubicBezTo>
                      <a:pt x="136" y="296"/>
                      <a:pt x="148" y="293"/>
                      <a:pt x="153" y="294"/>
                    </a:cubicBezTo>
                    <a:cubicBezTo>
                      <a:pt x="156" y="301"/>
                      <a:pt x="153" y="319"/>
                      <a:pt x="155" y="319"/>
                    </a:cubicBezTo>
                    <a:cubicBezTo>
                      <a:pt x="156" y="319"/>
                      <a:pt x="141" y="330"/>
                      <a:pt x="123" y="343"/>
                    </a:cubicBezTo>
                    <a:cubicBezTo>
                      <a:pt x="123" y="358"/>
                      <a:pt x="123" y="358"/>
                      <a:pt x="123" y="358"/>
                    </a:cubicBezTo>
                    <a:cubicBezTo>
                      <a:pt x="127" y="355"/>
                      <a:pt x="132" y="352"/>
                      <a:pt x="138" y="349"/>
                    </a:cubicBezTo>
                    <a:cubicBezTo>
                      <a:pt x="151" y="342"/>
                      <a:pt x="151" y="342"/>
                      <a:pt x="151" y="342"/>
                    </a:cubicBezTo>
                    <a:cubicBezTo>
                      <a:pt x="155" y="337"/>
                      <a:pt x="154" y="360"/>
                      <a:pt x="154" y="369"/>
                    </a:cubicBezTo>
                    <a:cubicBezTo>
                      <a:pt x="141" y="373"/>
                      <a:pt x="131" y="376"/>
                      <a:pt x="123" y="379"/>
                    </a:cubicBezTo>
                    <a:cubicBezTo>
                      <a:pt x="123" y="401"/>
                      <a:pt x="123" y="401"/>
                      <a:pt x="123" y="401"/>
                    </a:cubicBezTo>
                    <a:cubicBezTo>
                      <a:pt x="134" y="397"/>
                      <a:pt x="143" y="393"/>
                      <a:pt x="155" y="394"/>
                    </a:cubicBezTo>
                    <a:cubicBezTo>
                      <a:pt x="158" y="394"/>
                      <a:pt x="159" y="507"/>
                      <a:pt x="169" y="544"/>
                    </a:cubicBezTo>
                    <a:cubicBezTo>
                      <a:pt x="181" y="547"/>
                      <a:pt x="185" y="552"/>
                      <a:pt x="194" y="512"/>
                    </a:cubicBezTo>
                    <a:cubicBezTo>
                      <a:pt x="199" y="489"/>
                      <a:pt x="197" y="389"/>
                      <a:pt x="197" y="381"/>
                    </a:cubicBezTo>
                    <a:cubicBezTo>
                      <a:pt x="197" y="381"/>
                      <a:pt x="198" y="379"/>
                      <a:pt x="202" y="378"/>
                    </a:cubicBezTo>
                    <a:cubicBezTo>
                      <a:pt x="202" y="349"/>
                      <a:pt x="202" y="349"/>
                      <a:pt x="202" y="349"/>
                    </a:cubicBezTo>
                    <a:cubicBezTo>
                      <a:pt x="200" y="351"/>
                      <a:pt x="198" y="351"/>
                      <a:pt x="197" y="352"/>
                    </a:cubicBezTo>
                    <a:cubicBezTo>
                      <a:pt x="197" y="348"/>
                      <a:pt x="196" y="335"/>
                      <a:pt x="197" y="333"/>
                    </a:cubicBezTo>
                    <a:cubicBezTo>
                      <a:pt x="198" y="334"/>
                      <a:pt x="200" y="335"/>
                      <a:pt x="202" y="336"/>
                    </a:cubicBezTo>
                    <a:cubicBezTo>
                      <a:pt x="202" y="296"/>
                      <a:pt x="202" y="296"/>
                      <a:pt x="202" y="296"/>
                    </a:cubicBezTo>
                    <a:cubicBezTo>
                      <a:pt x="198" y="297"/>
                      <a:pt x="198" y="297"/>
                      <a:pt x="198" y="297"/>
                    </a:cubicBezTo>
                    <a:cubicBezTo>
                      <a:pt x="197" y="291"/>
                      <a:pt x="197" y="284"/>
                      <a:pt x="199" y="278"/>
                    </a:cubicBezTo>
                    <a:cubicBezTo>
                      <a:pt x="202" y="278"/>
                      <a:pt x="202" y="278"/>
                      <a:pt x="202" y="278"/>
                    </a:cubicBezTo>
                    <a:cubicBezTo>
                      <a:pt x="202" y="257"/>
                      <a:pt x="202" y="257"/>
                      <a:pt x="202" y="257"/>
                    </a:cubicBezTo>
                    <a:cubicBezTo>
                      <a:pt x="201" y="257"/>
                      <a:pt x="201" y="257"/>
                      <a:pt x="201" y="257"/>
                    </a:cubicBezTo>
                    <a:cubicBezTo>
                      <a:pt x="202" y="190"/>
                      <a:pt x="202" y="190"/>
                      <a:pt x="202" y="190"/>
                    </a:cubicBezTo>
                    <a:cubicBezTo>
                      <a:pt x="202" y="190"/>
                      <a:pt x="202" y="190"/>
                      <a:pt x="202" y="190"/>
                    </a:cubicBezTo>
                    <a:cubicBezTo>
                      <a:pt x="202" y="170"/>
                      <a:pt x="202" y="170"/>
                      <a:pt x="202" y="170"/>
                    </a:cubicBezTo>
                    <a:cubicBezTo>
                      <a:pt x="191" y="159"/>
                      <a:pt x="191" y="159"/>
                      <a:pt x="191" y="159"/>
                    </a:cubicBezTo>
                    <a:cubicBezTo>
                      <a:pt x="197" y="151"/>
                      <a:pt x="197" y="151"/>
                      <a:pt x="197" y="151"/>
                    </a:cubicBezTo>
                    <a:cubicBezTo>
                      <a:pt x="202" y="148"/>
                      <a:pt x="202" y="148"/>
                      <a:pt x="202" y="148"/>
                    </a:cubicBezTo>
                    <a:cubicBezTo>
                      <a:pt x="202" y="98"/>
                      <a:pt x="202" y="98"/>
                      <a:pt x="202" y="98"/>
                    </a:cubicBezTo>
                    <a:cubicBezTo>
                      <a:pt x="177" y="98"/>
                      <a:pt x="177" y="98"/>
                      <a:pt x="177" y="98"/>
                    </a:cubicBezTo>
                    <a:cubicBezTo>
                      <a:pt x="177" y="89"/>
                      <a:pt x="186" y="87"/>
                      <a:pt x="189" y="80"/>
                    </a:cubicBezTo>
                    <a:cubicBezTo>
                      <a:pt x="187" y="52"/>
                      <a:pt x="198" y="33"/>
                      <a:pt x="142" y="2"/>
                    </a:cubicBezTo>
                    <a:close/>
                    <a:moveTo>
                      <a:pt x="123" y="104"/>
                    </a:moveTo>
                    <a:cubicBezTo>
                      <a:pt x="107" y="101"/>
                      <a:pt x="98" y="93"/>
                      <a:pt x="103" y="110"/>
                    </a:cubicBezTo>
                    <a:cubicBezTo>
                      <a:pt x="107" y="123"/>
                      <a:pt x="117" y="131"/>
                      <a:pt x="123" y="136"/>
                    </a:cubicBezTo>
                    <a:cubicBezTo>
                      <a:pt x="123" y="104"/>
                      <a:pt x="123" y="104"/>
                      <a:pt x="123" y="104"/>
                    </a:cubicBezTo>
                    <a:close/>
                    <a:moveTo>
                      <a:pt x="123" y="191"/>
                    </a:moveTo>
                    <a:cubicBezTo>
                      <a:pt x="119" y="188"/>
                      <a:pt x="111" y="183"/>
                      <a:pt x="104" y="188"/>
                    </a:cubicBezTo>
                    <a:cubicBezTo>
                      <a:pt x="104" y="201"/>
                      <a:pt x="102" y="225"/>
                      <a:pt x="102" y="225"/>
                    </a:cubicBezTo>
                    <a:cubicBezTo>
                      <a:pt x="89" y="238"/>
                      <a:pt x="89" y="238"/>
                      <a:pt x="89" y="238"/>
                    </a:cubicBezTo>
                    <a:cubicBezTo>
                      <a:pt x="89" y="238"/>
                      <a:pt x="98" y="242"/>
                      <a:pt x="102" y="248"/>
                    </a:cubicBezTo>
                    <a:cubicBezTo>
                      <a:pt x="104" y="258"/>
                      <a:pt x="103" y="264"/>
                      <a:pt x="103" y="264"/>
                    </a:cubicBezTo>
                    <a:cubicBezTo>
                      <a:pt x="123" y="266"/>
                      <a:pt x="123" y="266"/>
                      <a:pt x="123" y="266"/>
                    </a:cubicBezTo>
                    <a:cubicBezTo>
                      <a:pt x="123" y="191"/>
                      <a:pt x="123" y="191"/>
                      <a:pt x="123" y="191"/>
                    </a:cubicBezTo>
                    <a:close/>
                    <a:moveTo>
                      <a:pt x="123" y="282"/>
                    </a:moveTo>
                    <a:cubicBezTo>
                      <a:pt x="96" y="291"/>
                      <a:pt x="57" y="303"/>
                      <a:pt x="26" y="299"/>
                    </a:cubicBezTo>
                    <a:cubicBezTo>
                      <a:pt x="0" y="292"/>
                      <a:pt x="10" y="304"/>
                      <a:pt x="6" y="307"/>
                    </a:cubicBezTo>
                    <a:cubicBezTo>
                      <a:pt x="13" y="316"/>
                      <a:pt x="39" y="343"/>
                      <a:pt x="39" y="343"/>
                    </a:cubicBezTo>
                    <a:cubicBezTo>
                      <a:pt x="39" y="343"/>
                      <a:pt x="50" y="351"/>
                      <a:pt x="65" y="335"/>
                    </a:cubicBezTo>
                    <a:cubicBezTo>
                      <a:pt x="65" y="329"/>
                      <a:pt x="97" y="311"/>
                      <a:pt x="123" y="301"/>
                    </a:cubicBezTo>
                    <a:cubicBezTo>
                      <a:pt x="123" y="282"/>
                      <a:pt x="123" y="282"/>
                      <a:pt x="123" y="282"/>
                    </a:cubicBezTo>
                    <a:close/>
                    <a:moveTo>
                      <a:pt x="123" y="343"/>
                    </a:moveTo>
                    <a:cubicBezTo>
                      <a:pt x="123" y="358"/>
                      <a:pt x="123" y="358"/>
                      <a:pt x="123" y="358"/>
                    </a:cubicBezTo>
                    <a:cubicBezTo>
                      <a:pt x="111" y="366"/>
                      <a:pt x="101" y="374"/>
                      <a:pt x="92" y="383"/>
                    </a:cubicBezTo>
                    <a:cubicBezTo>
                      <a:pt x="92" y="383"/>
                      <a:pt x="93" y="384"/>
                      <a:pt x="104" y="383"/>
                    </a:cubicBezTo>
                    <a:cubicBezTo>
                      <a:pt x="109" y="382"/>
                      <a:pt x="115" y="381"/>
                      <a:pt x="123" y="379"/>
                    </a:cubicBezTo>
                    <a:cubicBezTo>
                      <a:pt x="123" y="401"/>
                      <a:pt x="123" y="401"/>
                      <a:pt x="123" y="401"/>
                    </a:cubicBezTo>
                    <a:cubicBezTo>
                      <a:pt x="120" y="402"/>
                      <a:pt x="117" y="404"/>
                      <a:pt x="114" y="405"/>
                    </a:cubicBezTo>
                    <a:cubicBezTo>
                      <a:pt x="100" y="413"/>
                      <a:pt x="112" y="422"/>
                      <a:pt x="85" y="420"/>
                    </a:cubicBezTo>
                    <a:cubicBezTo>
                      <a:pt x="57" y="418"/>
                      <a:pt x="45" y="383"/>
                      <a:pt x="65" y="376"/>
                    </a:cubicBezTo>
                    <a:cubicBezTo>
                      <a:pt x="75" y="374"/>
                      <a:pt x="102" y="357"/>
                      <a:pt x="123" y="34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36"/>
              <p:cNvSpPr>
                <a:spLocks noEditPoints="1"/>
              </p:cNvSpPr>
              <p:nvPr/>
            </p:nvSpPr>
            <p:spPr bwMode="auto">
              <a:xfrm>
                <a:off x="10464800" y="2087563"/>
                <a:ext cx="1095375" cy="1695450"/>
              </a:xfrm>
              <a:custGeom>
                <a:avLst/>
                <a:gdLst>
                  <a:gd name="T0" fmla="*/ 102 w 331"/>
                  <a:gd name="T1" fmla="*/ 448 h 509"/>
                  <a:gd name="T2" fmla="*/ 200 w 331"/>
                  <a:gd name="T3" fmla="*/ 441 h 509"/>
                  <a:gd name="T4" fmla="*/ 129 w 331"/>
                  <a:gd name="T5" fmla="*/ 404 h 509"/>
                  <a:gd name="T6" fmla="*/ 102 w 331"/>
                  <a:gd name="T7" fmla="*/ 412 h 509"/>
                  <a:gd name="T8" fmla="*/ 105 w 331"/>
                  <a:gd name="T9" fmla="*/ 376 h 509"/>
                  <a:gd name="T10" fmla="*/ 198 w 331"/>
                  <a:gd name="T11" fmla="*/ 285 h 509"/>
                  <a:gd name="T12" fmla="*/ 117 w 331"/>
                  <a:gd name="T13" fmla="*/ 293 h 509"/>
                  <a:gd name="T14" fmla="*/ 284 w 331"/>
                  <a:gd name="T15" fmla="*/ 190 h 509"/>
                  <a:gd name="T16" fmla="*/ 134 w 331"/>
                  <a:gd name="T17" fmla="*/ 231 h 509"/>
                  <a:gd name="T18" fmla="*/ 102 w 331"/>
                  <a:gd name="T19" fmla="*/ 216 h 509"/>
                  <a:gd name="T20" fmla="*/ 143 w 331"/>
                  <a:gd name="T21" fmla="*/ 208 h 509"/>
                  <a:gd name="T22" fmla="*/ 187 w 331"/>
                  <a:gd name="T23" fmla="*/ 154 h 509"/>
                  <a:gd name="T24" fmla="*/ 157 w 331"/>
                  <a:gd name="T25" fmla="*/ 175 h 509"/>
                  <a:gd name="T26" fmla="*/ 152 w 331"/>
                  <a:gd name="T27" fmla="*/ 157 h 509"/>
                  <a:gd name="T28" fmla="*/ 168 w 331"/>
                  <a:gd name="T29" fmla="*/ 136 h 509"/>
                  <a:gd name="T30" fmla="*/ 175 w 331"/>
                  <a:gd name="T31" fmla="*/ 110 h 509"/>
                  <a:gd name="T32" fmla="*/ 126 w 331"/>
                  <a:gd name="T33" fmla="*/ 115 h 509"/>
                  <a:gd name="T34" fmla="*/ 126 w 331"/>
                  <a:gd name="T35" fmla="*/ 88 h 509"/>
                  <a:gd name="T36" fmla="*/ 170 w 331"/>
                  <a:gd name="T37" fmla="*/ 70 h 509"/>
                  <a:gd name="T38" fmla="*/ 185 w 331"/>
                  <a:gd name="T39" fmla="*/ 0 h 509"/>
                  <a:gd name="T40" fmla="*/ 196 w 331"/>
                  <a:gd name="T41" fmla="*/ 85 h 509"/>
                  <a:gd name="T42" fmla="*/ 229 w 331"/>
                  <a:gd name="T43" fmla="*/ 144 h 509"/>
                  <a:gd name="T44" fmla="*/ 222 w 331"/>
                  <a:gd name="T45" fmla="*/ 170 h 509"/>
                  <a:gd name="T46" fmla="*/ 241 w 331"/>
                  <a:gd name="T47" fmla="*/ 92 h 509"/>
                  <a:gd name="T48" fmla="*/ 303 w 331"/>
                  <a:gd name="T49" fmla="*/ 101 h 509"/>
                  <a:gd name="T50" fmla="*/ 294 w 331"/>
                  <a:gd name="T51" fmla="*/ 154 h 509"/>
                  <a:gd name="T52" fmla="*/ 329 w 331"/>
                  <a:gd name="T53" fmla="*/ 184 h 509"/>
                  <a:gd name="T54" fmla="*/ 168 w 331"/>
                  <a:gd name="T55" fmla="*/ 264 h 509"/>
                  <a:gd name="T56" fmla="*/ 221 w 331"/>
                  <a:gd name="T57" fmla="*/ 246 h 509"/>
                  <a:gd name="T58" fmla="*/ 214 w 331"/>
                  <a:gd name="T59" fmla="*/ 335 h 509"/>
                  <a:gd name="T60" fmla="*/ 295 w 331"/>
                  <a:gd name="T61" fmla="*/ 338 h 509"/>
                  <a:gd name="T62" fmla="*/ 269 w 331"/>
                  <a:gd name="T63" fmla="*/ 365 h 509"/>
                  <a:gd name="T64" fmla="*/ 229 w 331"/>
                  <a:gd name="T65" fmla="*/ 375 h 509"/>
                  <a:gd name="T66" fmla="*/ 214 w 331"/>
                  <a:gd name="T67" fmla="*/ 363 h 509"/>
                  <a:gd name="T68" fmla="*/ 211 w 331"/>
                  <a:gd name="T69" fmla="*/ 503 h 509"/>
                  <a:gd name="T70" fmla="*/ 157 w 331"/>
                  <a:gd name="T71" fmla="*/ 500 h 509"/>
                  <a:gd name="T72" fmla="*/ 102 w 331"/>
                  <a:gd name="T73" fmla="*/ 182 h 509"/>
                  <a:gd name="T74" fmla="*/ 102 w 331"/>
                  <a:gd name="T75" fmla="*/ 174 h 509"/>
                  <a:gd name="T76" fmla="*/ 102 w 331"/>
                  <a:gd name="T77" fmla="*/ 154 h 509"/>
                  <a:gd name="T78" fmla="*/ 102 w 331"/>
                  <a:gd name="T79" fmla="*/ 103 h 509"/>
                  <a:gd name="T80" fmla="*/ 41 w 331"/>
                  <a:gd name="T81" fmla="*/ 236 h 509"/>
                  <a:gd name="T82" fmla="*/ 0 w 331"/>
                  <a:gd name="T83" fmla="*/ 317 h 509"/>
                  <a:gd name="T84" fmla="*/ 33 w 331"/>
                  <a:gd name="T85" fmla="*/ 352 h 509"/>
                  <a:gd name="T86" fmla="*/ 42 w 331"/>
                  <a:gd name="T87" fmla="*/ 338 h 509"/>
                  <a:gd name="T88" fmla="*/ 59 w 331"/>
                  <a:gd name="T89" fmla="*/ 280 h 509"/>
                  <a:gd name="T90" fmla="*/ 44 w 331"/>
                  <a:gd name="T91" fmla="*/ 286 h 509"/>
                  <a:gd name="T92" fmla="*/ 52 w 331"/>
                  <a:gd name="T93" fmla="*/ 249 h 509"/>
                  <a:gd name="T94" fmla="*/ 41 w 331"/>
                  <a:gd name="T95" fmla="*/ 236 h 509"/>
                  <a:gd name="T96" fmla="*/ 102 w 331"/>
                  <a:gd name="T97" fmla="*/ 154 h 509"/>
                  <a:gd name="T98" fmla="*/ 92 w 331"/>
                  <a:gd name="T99" fmla="*/ 132 h 509"/>
                  <a:gd name="T100" fmla="*/ 68 w 331"/>
                  <a:gd name="T101" fmla="*/ 88 h 509"/>
                  <a:gd name="T102" fmla="*/ 102 w 331"/>
                  <a:gd name="T103" fmla="*/ 103 h 509"/>
                  <a:gd name="T104" fmla="*/ 76 w 331"/>
                  <a:gd name="T105" fmla="*/ 171 h 509"/>
                  <a:gd name="T106" fmla="*/ 51 w 331"/>
                  <a:gd name="T107" fmla="*/ 185 h 509"/>
                  <a:gd name="T108" fmla="*/ 94 w 331"/>
                  <a:gd name="T109" fmla="*/ 230 h 509"/>
                  <a:gd name="T110" fmla="*/ 102 w 331"/>
                  <a:gd name="T111" fmla="*/ 182 h 509"/>
                  <a:gd name="T112" fmla="*/ 102 w 331"/>
                  <a:gd name="T113" fmla="*/ 205 h 509"/>
                  <a:gd name="T114" fmla="*/ 101 w 331"/>
                  <a:gd name="T115" fmla="*/ 204 h 509"/>
                  <a:gd name="T116" fmla="*/ 102 w 331"/>
                  <a:gd name="T117" fmla="*/ 376 h 509"/>
                  <a:gd name="T118" fmla="*/ 79 w 331"/>
                  <a:gd name="T119" fmla="*/ 386 h 509"/>
                  <a:gd name="T120" fmla="*/ 102 w 331"/>
                  <a:gd name="T121" fmla="*/ 376 h 509"/>
                  <a:gd name="T122" fmla="*/ 102 w 331"/>
                  <a:gd name="T123" fmla="*/ 466 h 509"/>
                  <a:gd name="T124" fmla="*/ 80 w 331"/>
                  <a:gd name="T125" fmla="*/ 43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1" h="509">
                    <a:moveTo>
                      <a:pt x="102" y="466"/>
                    </a:moveTo>
                    <a:cubicBezTo>
                      <a:pt x="102" y="448"/>
                      <a:pt x="102" y="448"/>
                      <a:pt x="102" y="448"/>
                    </a:cubicBezTo>
                    <a:cubicBezTo>
                      <a:pt x="122" y="464"/>
                      <a:pt x="152" y="484"/>
                      <a:pt x="171" y="477"/>
                    </a:cubicBezTo>
                    <a:cubicBezTo>
                      <a:pt x="204" y="477"/>
                      <a:pt x="201" y="469"/>
                      <a:pt x="200" y="441"/>
                    </a:cubicBezTo>
                    <a:cubicBezTo>
                      <a:pt x="201" y="402"/>
                      <a:pt x="190" y="371"/>
                      <a:pt x="190" y="371"/>
                    </a:cubicBezTo>
                    <a:cubicBezTo>
                      <a:pt x="188" y="369"/>
                      <a:pt x="144" y="383"/>
                      <a:pt x="129" y="404"/>
                    </a:cubicBezTo>
                    <a:cubicBezTo>
                      <a:pt x="124" y="412"/>
                      <a:pt x="116" y="417"/>
                      <a:pt x="111" y="416"/>
                    </a:cubicBezTo>
                    <a:cubicBezTo>
                      <a:pt x="108" y="416"/>
                      <a:pt x="105" y="414"/>
                      <a:pt x="102" y="412"/>
                    </a:cubicBezTo>
                    <a:cubicBezTo>
                      <a:pt x="102" y="376"/>
                      <a:pt x="102" y="376"/>
                      <a:pt x="102" y="376"/>
                    </a:cubicBezTo>
                    <a:cubicBezTo>
                      <a:pt x="103" y="376"/>
                      <a:pt x="104" y="376"/>
                      <a:pt x="105" y="376"/>
                    </a:cubicBezTo>
                    <a:cubicBezTo>
                      <a:pt x="131" y="374"/>
                      <a:pt x="189" y="342"/>
                      <a:pt x="190" y="342"/>
                    </a:cubicBezTo>
                    <a:cubicBezTo>
                      <a:pt x="196" y="303"/>
                      <a:pt x="206" y="295"/>
                      <a:pt x="198" y="285"/>
                    </a:cubicBezTo>
                    <a:cubicBezTo>
                      <a:pt x="180" y="295"/>
                      <a:pt x="176" y="308"/>
                      <a:pt x="159" y="318"/>
                    </a:cubicBezTo>
                    <a:cubicBezTo>
                      <a:pt x="134" y="316"/>
                      <a:pt x="124" y="304"/>
                      <a:pt x="117" y="293"/>
                    </a:cubicBezTo>
                    <a:cubicBezTo>
                      <a:pt x="118" y="263"/>
                      <a:pt x="156" y="243"/>
                      <a:pt x="183" y="239"/>
                    </a:cubicBezTo>
                    <a:cubicBezTo>
                      <a:pt x="222" y="219"/>
                      <a:pt x="245" y="209"/>
                      <a:pt x="284" y="190"/>
                    </a:cubicBezTo>
                    <a:cubicBezTo>
                      <a:pt x="284" y="190"/>
                      <a:pt x="309" y="172"/>
                      <a:pt x="296" y="169"/>
                    </a:cubicBezTo>
                    <a:cubicBezTo>
                      <a:pt x="248" y="159"/>
                      <a:pt x="134" y="235"/>
                      <a:pt x="134" y="231"/>
                    </a:cubicBezTo>
                    <a:cubicBezTo>
                      <a:pt x="126" y="224"/>
                      <a:pt x="123" y="224"/>
                      <a:pt x="108" y="218"/>
                    </a:cubicBezTo>
                    <a:cubicBezTo>
                      <a:pt x="105" y="218"/>
                      <a:pt x="103" y="218"/>
                      <a:pt x="102" y="216"/>
                    </a:cubicBezTo>
                    <a:cubicBezTo>
                      <a:pt x="102" y="205"/>
                      <a:pt x="102" y="205"/>
                      <a:pt x="102" y="205"/>
                    </a:cubicBezTo>
                    <a:cubicBezTo>
                      <a:pt x="116" y="206"/>
                      <a:pt x="129" y="207"/>
                      <a:pt x="143" y="208"/>
                    </a:cubicBezTo>
                    <a:cubicBezTo>
                      <a:pt x="165" y="197"/>
                      <a:pt x="185" y="190"/>
                      <a:pt x="208" y="180"/>
                    </a:cubicBezTo>
                    <a:cubicBezTo>
                      <a:pt x="200" y="173"/>
                      <a:pt x="195" y="160"/>
                      <a:pt x="187" y="154"/>
                    </a:cubicBezTo>
                    <a:cubicBezTo>
                      <a:pt x="187" y="164"/>
                      <a:pt x="184" y="180"/>
                      <a:pt x="168" y="177"/>
                    </a:cubicBezTo>
                    <a:cubicBezTo>
                      <a:pt x="165" y="177"/>
                      <a:pt x="161" y="175"/>
                      <a:pt x="157" y="175"/>
                    </a:cubicBezTo>
                    <a:cubicBezTo>
                      <a:pt x="144" y="181"/>
                      <a:pt x="131" y="187"/>
                      <a:pt x="117" y="193"/>
                    </a:cubicBezTo>
                    <a:cubicBezTo>
                      <a:pt x="128" y="181"/>
                      <a:pt x="142" y="169"/>
                      <a:pt x="152" y="157"/>
                    </a:cubicBezTo>
                    <a:cubicBezTo>
                      <a:pt x="152" y="149"/>
                      <a:pt x="138" y="140"/>
                      <a:pt x="138" y="132"/>
                    </a:cubicBezTo>
                    <a:cubicBezTo>
                      <a:pt x="136" y="125"/>
                      <a:pt x="157" y="131"/>
                      <a:pt x="168" y="136"/>
                    </a:cubicBezTo>
                    <a:cubicBezTo>
                      <a:pt x="172" y="133"/>
                      <a:pt x="176" y="128"/>
                      <a:pt x="180" y="126"/>
                    </a:cubicBezTo>
                    <a:cubicBezTo>
                      <a:pt x="175" y="110"/>
                      <a:pt x="175" y="110"/>
                      <a:pt x="175" y="110"/>
                    </a:cubicBezTo>
                    <a:cubicBezTo>
                      <a:pt x="160" y="122"/>
                      <a:pt x="160" y="122"/>
                      <a:pt x="160" y="122"/>
                    </a:cubicBezTo>
                    <a:cubicBezTo>
                      <a:pt x="142" y="120"/>
                      <a:pt x="116" y="121"/>
                      <a:pt x="126" y="115"/>
                    </a:cubicBezTo>
                    <a:cubicBezTo>
                      <a:pt x="155" y="90"/>
                      <a:pt x="155" y="90"/>
                      <a:pt x="155" y="90"/>
                    </a:cubicBezTo>
                    <a:cubicBezTo>
                      <a:pt x="146" y="89"/>
                      <a:pt x="136" y="89"/>
                      <a:pt x="126" y="88"/>
                    </a:cubicBezTo>
                    <a:cubicBezTo>
                      <a:pt x="123" y="72"/>
                      <a:pt x="123" y="72"/>
                      <a:pt x="123" y="72"/>
                    </a:cubicBezTo>
                    <a:cubicBezTo>
                      <a:pt x="131" y="67"/>
                      <a:pt x="147" y="66"/>
                      <a:pt x="170" y="70"/>
                    </a:cubicBezTo>
                    <a:cubicBezTo>
                      <a:pt x="177" y="61"/>
                      <a:pt x="183" y="50"/>
                      <a:pt x="187" y="33"/>
                    </a:cubicBezTo>
                    <a:cubicBezTo>
                      <a:pt x="181" y="22"/>
                      <a:pt x="183" y="10"/>
                      <a:pt x="185" y="0"/>
                    </a:cubicBezTo>
                    <a:cubicBezTo>
                      <a:pt x="198" y="11"/>
                      <a:pt x="211" y="20"/>
                      <a:pt x="232" y="43"/>
                    </a:cubicBezTo>
                    <a:cubicBezTo>
                      <a:pt x="220" y="56"/>
                      <a:pt x="209" y="71"/>
                      <a:pt x="196" y="85"/>
                    </a:cubicBezTo>
                    <a:cubicBezTo>
                      <a:pt x="203" y="92"/>
                      <a:pt x="210" y="103"/>
                      <a:pt x="214" y="112"/>
                    </a:cubicBezTo>
                    <a:cubicBezTo>
                      <a:pt x="230" y="120"/>
                      <a:pt x="235" y="133"/>
                      <a:pt x="229" y="144"/>
                    </a:cubicBezTo>
                    <a:cubicBezTo>
                      <a:pt x="224" y="148"/>
                      <a:pt x="211" y="146"/>
                      <a:pt x="206" y="151"/>
                    </a:cubicBezTo>
                    <a:cubicBezTo>
                      <a:pt x="210" y="157"/>
                      <a:pt x="217" y="164"/>
                      <a:pt x="222" y="170"/>
                    </a:cubicBezTo>
                    <a:cubicBezTo>
                      <a:pt x="242" y="124"/>
                      <a:pt x="273" y="102"/>
                      <a:pt x="282" y="69"/>
                    </a:cubicBezTo>
                    <a:cubicBezTo>
                      <a:pt x="267" y="74"/>
                      <a:pt x="256" y="87"/>
                      <a:pt x="241" y="92"/>
                    </a:cubicBezTo>
                    <a:cubicBezTo>
                      <a:pt x="229" y="89"/>
                      <a:pt x="253" y="64"/>
                      <a:pt x="291" y="45"/>
                    </a:cubicBezTo>
                    <a:cubicBezTo>
                      <a:pt x="315" y="61"/>
                      <a:pt x="322" y="78"/>
                      <a:pt x="303" y="101"/>
                    </a:cubicBezTo>
                    <a:cubicBezTo>
                      <a:pt x="289" y="106"/>
                      <a:pt x="270" y="136"/>
                      <a:pt x="250" y="162"/>
                    </a:cubicBezTo>
                    <a:cubicBezTo>
                      <a:pt x="264" y="154"/>
                      <a:pt x="281" y="153"/>
                      <a:pt x="294" y="154"/>
                    </a:cubicBezTo>
                    <a:cubicBezTo>
                      <a:pt x="290" y="146"/>
                      <a:pt x="309" y="145"/>
                      <a:pt x="331" y="146"/>
                    </a:cubicBezTo>
                    <a:cubicBezTo>
                      <a:pt x="331" y="157"/>
                      <a:pt x="329" y="172"/>
                      <a:pt x="329" y="184"/>
                    </a:cubicBezTo>
                    <a:cubicBezTo>
                      <a:pt x="321" y="188"/>
                      <a:pt x="312" y="190"/>
                      <a:pt x="303" y="195"/>
                    </a:cubicBezTo>
                    <a:cubicBezTo>
                      <a:pt x="258" y="218"/>
                      <a:pt x="214" y="240"/>
                      <a:pt x="168" y="264"/>
                    </a:cubicBezTo>
                    <a:cubicBezTo>
                      <a:pt x="167" y="268"/>
                      <a:pt x="168" y="270"/>
                      <a:pt x="167" y="275"/>
                    </a:cubicBezTo>
                    <a:cubicBezTo>
                      <a:pt x="176" y="265"/>
                      <a:pt x="180" y="258"/>
                      <a:pt x="221" y="246"/>
                    </a:cubicBezTo>
                    <a:cubicBezTo>
                      <a:pt x="227" y="257"/>
                      <a:pt x="232" y="257"/>
                      <a:pt x="238" y="278"/>
                    </a:cubicBezTo>
                    <a:cubicBezTo>
                      <a:pt x="229" y="297"/>
                      <a:pt x="224" y="316"/>
                      <a:pt x="214" y="335"/>
                    </a:cubicBezTo>
                    <a:cubicBezTo>
                      <a:pt x="230" y="329"/>
                      <a:pt x="250" y="328"/>
                      <a:pt x="273" y="328"/>
                    </a:cubicBezTo>
                    <a:cubicBezTo>
                      <a:pt x="282" y="329"/>
                      <a:pt x="290" y="336"/>
                      <a:pt x="295" y="338"/>
                    </a:cubicBezTo>
                    <a:cubicBezTo>
                      <a:pt x="296" y="352"/>
                      <a:pt x="294" y="355"/>
                      <a:pt x="291" y="363"/>
                    </a:cubicBezTo>
                    <a:cubicBezTo>
                      <a:pt x="287" y="366"/>
                      <a:pt x="289" y="376"/>
                      <a:pt x="269" y="365"/>
                    </a:cubicBezTo>
                    <a:cubicBezTo>
                      <a:pt x="263" y="361"/>
                      <a:pt x="253" y="367"/>
                      <a:pt x="251" y="367"/>
                    </a:cubicBezTo>
                    <a:cubicBezTo>
                      <a:pt x="242" y="370"/>
                      <a:pt x="239" y="372"/>
                      <a:pt x="229" y="375"/>
                    </a:cubicBezTo>
                    <a:cubicBezTo>
                      <a:pt x="233" y="364"/>
                      <a:pt x="237" y="358"/>
                      <a:pt x="243" y="358"/>
                    </a:cubicBezTo>
                    <a:cubicBezTo>
                      <a:pt x="233" y="360"/>
                      <a:pt x="224" y="362"/>
                      <a:pt x="214" y="363"/>
                    </a:cubicBezTo>
                    <a:cubicBezTo>
                      <a:pt x="218" y="396"/>
                      <a:pt x="227" y="428"/>
                      <a:pt x="224" y="460"/>
                    </a:cubicBezTo>
                    <a:cubicBezTo>
                      <a:pt x="224" y="475"/>
                      <a:pt x="221" y="488"/>
                      <a:pt x="211" y="503"/>
                    </a:cubicBezTo>
                    <a:cubicBezTo>
                      <a:pt x="201" y="509"/>
                      <a:pt x="200" y="509"/>
                      <a:pt x="189" y="506"/>
                    </a:cubicBezTo>
                    <a:cubicBezTo>
                      <a:pt x="183" y="505"/>
                      <a:pt x="180" y="498"/>
                      <a:pt x="157" y="500"/>
                    </a:cubicBezTo>
                    <a:cubicBezTo>
                      <a:pt x="140" y="496"/>
                      <a:pt x="121" y="483"/>
                      <a:pt x="102" y="466"/>
                    </a:cubicBezTo>
                    <a:close/>
                    <a:moveTo>
                      <a:pt x="102" y="182"/>
                    </a:moveTo>
                    <a:cubicBezTo>
                      <a:pt x="103" y="180"/>
                      <a:pt x="103" y="177"/>
                      <a:pt x="103" y="175"/>
                    </a:cubicBezTo>
                    <a:cubicBezTo>
                      <a:pt x="103" y="175"/>
                      <a:pt x="103" y="174"/>
                      <a:pt x="102" y="174"/>
                    </a:cubicBezTo>
                    <a:cubicBezTo>
                      <a:pt x="102" y="182"/>
                      <a:pt x="102" y="182"/>
                      <a:pt x="102" y="182"/>
                    </a:cubicBezTo>
                    <a:close/>
                    <a:moveTo>
                      <a:pt x="102" y="154"/>
                    </a:moveTo>
                    <a:cubicBezTo>
                      <a:pt x="110" y="155"/>
                      <a:pt x="117" y="157"/>
                      <a:pt x="124" y="157"/>
                    </a:cubicBezTo>
                    <a:cubicBezTo>
                      <a:pt x="129" y="154"/>
                      <a:pt x="118" y="120"/>
                      <a:pt x="102" y="103"/>
                    </a:cubicBezTo>
                    <a:lnTo>
                      <a:pt x="102" y="154"/>
                    </a:lnTo>
                    <a:close/>
                    <a:moveTo>
                      <a:pt x="41" y="236"/>
                    </a:moveTo>
                    <a:cubicBezTo>
                      <a:pt x="38" y="239"/>
                      <a:pt x="2" y="275"/>
                      <a:pt x="0" y="311"/>
                    </a:cubicBezTo>
                    <a:cubicBezTo>
                      <a:pt x="0" y="317"/>
                      <a:pt x="0" y="317"/>
                      <a:pt x="0" y="317"/>
                    </a:cubicBezTo>
                    <a:cubicBezTo>
                      <a:pt x="0" y="323"/>
                      <a:pt x="2" y="329"/>
                      <a:pt x="5" y="335"/>
                    </a:cubicBezTo>
                    <a:cubicBezTo>
                      <a:pt x="11" y="351"/>
                      <a:pt x="24" y="350"/>
                      <a:pt x="33" y="352"/>
                    </a:cubicBezTo>
                    <a:cubicBezTo>
                      <a:pt x="38" y="353"/>
                      <a:pt x="41" y="356"/>
                      <a:pt x="42" y="358"/>
                    </a:cubicBezTo>
                    <a:cubicBezTo>
                      <a:pt x="42" y="358"/>
                      <a:pt x="46" y="346"/>
                      <a:pt x="42" y="338"/>
                    </a:cubicBezTo>
                    <a:cubicBezTo>
                      <a:pt x="38" y="329"/>
                      <a:pt x="39" y="323"/>
                      <a:pt x="40" y="314"/>
                    </a:cubicBezTo>
                    <a:cubicBezTo>
                      <a:pt x="47" y="298"/>
                      <a:pt x="56" y="286"/>
                      <a:pt x="59" y="280"/>
                    </a:cubicBezTo>
                    <a:cubicBezTo>
                      <a:pt x="62" y="275"/>
                      <a:pt x="60" y="271"/>
                      <a:pt x="60" y="271"/>
                    </a:cubicBezTo>
                    <a:cubicBezTo>
                      <a:pt x="44" y="286"/>
                      <a:pt x="44" y="286"/>
                      <a:pt x="44" y="286"/>
                    </a:cubicBezTo>
                    <a:cubicBezTo>
                      <a:pt x="44" y="267"/>
                      <a:pt x="44" y="267"/>
                      <a:pt x="44" y="267"/>
                    </a:cubicBezTo>
                    <a:cubicBezTo>
                      <a:pt x="52" y="249"/>
                      <a:pt x="52" y="249"/>
                      <a:pt x="52" y="249"/>
                    </a:cubicBezTo>
                    <a:cubicBezTo>
                      <a:pt x="57" y="236"/>
                      <a:pt x="57" y="236"/>
                      <a:pt x="57" y="236"/>
                    </a:cubicBezTo>
                    <a:cubicBezTo>
                      <a:pt x="41" y="236"/>
                      <a:pt x="41" y="236"/>
                      <a:pt x="41" y="236"/>
                    </a:cubicBezTo>
                    <a:close/>
                    <a:moveTo>
                      <a:pt x="102" y="103"/>
                    </a:moveTo>
                    <a:cubicBezTo>
                      <a:pt x="102" y="154"/>
                      <a:pt x="102" y="154"/>
                      <a:pt x="102" y="154"/>
                    </a:cubicBezTo>
                    <a:cubicBezTo>
                      <a:pt x="100" y="154"/>
                      <a:pt x="98" y="154"/>
                      <a:pt x="95" y="154"/>
                    </a:cubicBezTo>
                    <a:cubicBezTo>
                      <a:pt x="95" y="154"/>
                      <a:pt x="95" y="141"/>
                      <a:pt x="92" y="132"/>
                    </a:cubicBezTo>
                    <a:cubicBezTo>
                      <a:pt x="92" y="126"/>
                      <a:pt x="78" y="117"/>
                      <a:pt x="70" y="105"/>
                    </a:cubicBezTo>
                    <a:cubicBezTo>
                      <a:pt x="65" y="97"/>
                      <a:pt x="68" y="88"/>
                      <a:pt x="68" y="88"/>
                    </a:cubicBezTo>
                    <a:cubicBezTo>
                      <a:pt x="72" y="88"/>
                      <a:pt x="90" y="89"/>
                      <a:pt x="91" y="95"/>
                    </a:cubicBezTo>
                    <a:cubicBezTo>
                      <a:pt x="95" y="97"/>
                      <a:pt x="99" y="100"/>
                      <a:pt x="102" y="103"/>
                    </a:cubicBezTo>
                    <a:close/>
                    <a:moveTo>
                      <a:pt x="102" y="174"/>
                    </a:moveTo>
                    <a:cubicBezTo>
                      <a:pt x="95" y="172"/>
                      <a:pt x="83" y="174"/>
                      <a:pt x="76" y="171"/>
                    </a:cubicBezTo>
                    <a:cubicBezTo>
                      <a:pt x="69" y="156"/>
                      <a:pt x="69" y="138"/>
                      <a:pt x="40" y="128"/>
                    </a:cubicBezTo>
                    <a:cubicBezTo>
                      <a:pt x="49" y="151"/>
                      <a:pt x="54" y="171"/>
                      <a:pt x="51" y="185"/>
                    </a:cubicBezTo>
                    <a:cubicBezTo>
                      <a:pt x="60" y="195"/>
                      <a:pt x="80" y="205"/>
                      <a:pt x="82" y="221"/>
                    </a:cubicBezTo>
                    <a:cubicBezTo>
                      <a:pt x="82" y="227"/>
                      <a:pt x="90" y="227"/>
                      <a:pt x="94" y="230"/>
                    </a:cubicBezTo>
                    <a:cubicBezTo>
                      <a:pt x="95" y="222"/>
                      <a:pt x="92" y="208"/>
                      <a:pt x="95" y="199"/>
                    </a:cubicBezTo>
                    <a:cubicBezTo>
                      <a:pt x="97" y="193"/>
                      <a:pt x="100" y="187"/>
                      <a:pt x="102" y="182"/>
                    </a:cubicBezTo>
                    <a:cubicBezTo>
                      <a:pt x="102" y="174"/>
                      <a:pt x="102" y="174"/>
                      <a:pt x="102" y="174"/>
                    </a:cubicBezTo>
                    <a:close/>
                    <a:moveTo>
                      <a:pt x="102" y="205"/>
                    </a:moveTo>
                    <a:cubicBezTo>
                      <a:pt x="102" y="216"/>
                      <a:pt x="102" y="216"/>
                      <a:pt x="102" y="216"/>
                    </a:cubicBezTo>
                    <a:cubicBezTo>
                      <a:pt x="100" y="213"/>
                      <a:pt x="100" y="206"/>
                      <a:pt x="101" y="204"/>
                    </a:cubicBezTo>
                    <a:cubicBezTo>
                      <a:pt x="102" y="205"/>
                      <a:pt x="102" y="205"/>
                      <a:pt x="102" y="205"/>
                    </a:cubicBezTo>
                    <a:close/>
                    <a:moveTo>
                      <a:pt x="102" y="376"/>
                    </a:moveTo>
                    <a:cubicBezTo>
                      <a:pt x="102" y="412"/>
                      <a:pt x="102" y="412"/>
                      <a:pt x="102" y="412"/>
                    </a:cubicBezTo>
                    <a:cubicBezTo>
                      <a:pt x="90" y="404"/>
                      <a:pt x="78" y="389"/>
                      <a:pt x="79" y="386"/>
                    </a:cubicBezTo>
                    <a:cubicBezTo>
                      <a:pt x="84" y="372"/>
                      <a:pt x="84" y="372"/>
                      <a:pt x="84" y="372"/>
                    </a:cubicBezTo>
                    <a:cubicBezTo>
                      <a:pt x="84" y="372"/>
                      <a:pt x="87" y="375"/>
                      <a:pt x="102" y="376"/>
                    </a:cubicBezTo>
                    <a:close/>
                    <a:moveTo>
                      <a:pt x="102" y="448"/>
                    </a:moveTo>
                    <a:cubicBezTo>
                      <a:pt x="102" y="466"/>
                      <a:pt x="102" y="466"/>
                      <a:pt x="102" y="466"/>
                    </a:cubicBezTo>
                    <a:cubicBezTo>
                      <a:pt x="95" y="461"/>
                      <a:pt x="88" y="454"/>
                      <a:pt x="81" y="448"/>
                    </a:cubicBezTo>
                    <a:cubicBezTo>
                      <a:pt x="80" y="433"/>
                      <a:pt x="80" y="433"/>
                      <a:pt x="80" y="433"/>
                    </a:cubicBezTo>
                    <a:cubicBezTo>
                      <a:pt x="80" y="430"/>
                      <a:pt x="89" y="438"/>
                      <a:pt x="102" y="44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37"/>
              <p:cNvSpPr>
                <a:spLocks noEditPoints="1"/>
              </p:cNvSpPr>
              <p:nvPr/>
            </p:nvSpPr>
            <p:spPr bwMode="auto">
              <a:xfrm>
                <a:off x="8934450" y="2217738"/>
                <a:ext cx="1152525" cy="1598613"/>
              </a:xfrm>
              <a:custGeom>
                <a:avLst/>
                <a:gdLst>
                  <a:gd name="T0" fmla="*/ 190 w 348"/>
                  <a:gd name="T1" fmla="*/ 220 h 480"/>
                  <a:gd name="T2" fmla="*/ 214 w 348"/>
                  <a:gd name="T3" fmla="*/ 202 h 480"/>
                  <a:gd name="T4" fmla="*/ 212 w 348"/>
                  <a:gd name="T5" fmla="*/ 169 h 480"/>
                  <a:gd name="T6" fmla="*/ 190 w 348"/>
                  <a:gd name="T7" fmla="*/ 133 h 480"/>
                  <a:gd name="T8" fmla="*/ 190 w 348"/>
                  <a:gd name="T9" fmla="*/ 125 h 480"/>
                  <a:gd name="T10" fmla="*/ 235 w 348"/>
                  <a:gd name="T11" fmla="*/ 161 h 480"/>
                  <a:gd name="T12" fmla="*/ 245 w 348"/>
                  <a:gd name="T13" fmla="*/ 223 h 480"/>
                  <a:gd name="T14" fmla="*/ 190 w 348"/>
                  <a:gd name="T15" fmla="*/ 252 h 480"/>
                  <a:gd name="T16" fmla="*/ 190 w 348"/>
                  <a:gd name="T17" fmla="*/ 220 h 480"/>
                  <a:gd name="T18" fmla="*/ 190 w 348"/>
                  <a:gd name="T19" fmla="*/ 391 h 480"/>
                  <a:gd name="T20" fmla="*/ 190 w 348"/>
                  <a:gd name="T21" fmla="*/ 348 h 480"/>
                  <a:gd name="T22" fmla="*/ 279 w 348"/>
                  <a:gd name="T23" fmla="*/ 409 h 480"/>
                  <a:gd name="T24" fmla="*/ 348 w 348"/>
                  <a:gd name="T25" fmla="*/ 394 h 480"/>
                  <a:gd name="T26" fmla="*/ 286 w 348"/>
                  <a:gd name="T27" fmla="*/ 477 h 480"/>
                  <a:gd name="T28" fmla="*/ 219 w 348"/>
                  <a:gd name="T29" fmla="*/ 448 h 480"/>
                  <a:gd name="T30" fmla="*/ 190 w 348"/>
                  <a:gd name="T31" fmla="*/ 391 h 480"/>
                  <a:gd name="T32" fmla="*/ 190 w 348"/>
                  <a:gd name="T33" fmla="*/ 107 h 480"/>
                  <a:gd name="T34" fmla="*/ 190 w 348"/>
                  <a:gd name="T35" fmla="*/ 14 h 480"/>
                  <a:gd name="T36" fmla="*/ 214 w 348"/>
                  <a:gd name="T37" fmla="*/ 27 h 480"/>
                  <a:gd name="T38" fmla="*/ 199 w 348"/>
                  <a:gd name="T39" fmla="*/ 67 h 480"/>
                  <a:gd name="T40" fmla="*/ 193 w 348"/>
                  <a:gd name="T41" fmla="*/ 86 h 480"/>
                  <a:gd name="T42" fmla="*/ 190 w 348"/>
                  <a:gd name="T43" fmla="*/ 107 h 480"/>
                  <a:gd name="T44" fmla="*/ 184 w 348"/>
                  <a:gd name="T45" fmla="*/ 130 h 480"/>
                  <a:gd name="T46" fmla="*/ 166 w 348"/>
                  <a:gd name="T47" fmla="*/ 232 h 480"/>
                  <a:gd name="T48" fmla="*/ 190 w 348"/>
                  <a:gd name="T49" fmla="*/ 220 h 480"/>
                  <a:gd name="T50" fmla="*/ 190 w 348"/>
                  <a:gd name="T51" fmla="*/ 252 h 480"/>
                  <a:gd name="T52" fmla="*/ 165 w 348"/>
                  <a:gd name="T53" fmla="*/ 272 h 480"/>
                  <a:gd name="T54" fmla="*/ 160 w 348"/>
                  <a:gd name="T55" fmla="*/ 278 h 480"/>
                  <a:gd name="T56" fmla="*/ 155 w 348"/>
                  <a:gd name="T57" fmla="*/ 304 h 480"/>
                  <a:gd name="T58" fmla="*/ 161 w 348"/>
                  <a:gd name="T59" fmla="*/ 333 h 480"/>
                  <a:gd name="T60" fmla="*/ 190 w 348"/>
                  <a:gd name="T61" fmla="*/ 348 h 480"/>
                  <a:gd name="T62" fmla="*/ 190 w 348"/>
                  <a:gd name="T63" fmla="*/ 391 h 480"/>
                  <a:gd name="T64" fmla="*/ 178 w 348"/>
                  <a:gd name="T65" fmla="*/ 370 h 480"/>
                  <a:gd name="T66" fmla="*/ 144 w 348"/>
                  <a:gd name="T67" fmla="*/ 346 h 480"/>
                  <a:gd name="T68" fmla="*/ 124 w 348"/>
                  <a:gd name="T69" fmla="*/ 427 h 480"/>
                  <a:gd name="T70" fmla="*/ 72 w 348"/>
                  <a:gd name="T71" fmla="*/ 470 h 480"/>
                  <a:gd name="T72" fmla="*/ 2 w 348"/>
                  <a:gd name="T73" fmla="*/ 474 h 480"/>
                  <a:gd name="T74" fmla="*/ 1 w 348"/>
                  <a:gd name="T75" fmla="*/ 468 h 480"/>
                  <a:gd name="T76" fmla="*/ 64 w 348"/>
                  <a:gd name="T77" fmla="*/ 445 h 480"/>
                  <a:gd name="T78" fmla="*/ 125 w 348"/>
                  <a:gd name="T79" fmla="*/ 288 h 480"/>
                  <a:gd name="T80" fmla="*/ 95 w 348"/>
                  <a:gd name="T81" fmla="*/ 298 h 480"/>
                  <a:gd name="T82" fmla="*/ 91 w 348"/>
                  <a:gd name="T83" fmla="*/ 306 h 480"/>
                  <a:gd name="T84" fmla="*/ 33 w 348"/>
                  <a:gd name="T85" fmla="*/ 271 h 480"/>
                  <a:gd name="T86" fmla="*/ 36 w 348"/>
                  <a:gd name="T87" fmla="*/ 257 h 480"/>
                  <a:gd name="T88" fmla="*/ 64 w 348"/>
                  <a:gd name="T89" fmla="*/ 267 h 480"/>
                  <a:gd name="T90" fmla="*/ 128 w 348"/>
                  <a:gd name="T91" fmla="*/ 246 h 480"/>
                  <a:gd name="T92" fmla="*/ 147 w 348"/>
                  <a:gd name="T93" fmla="*/ 141 h 480"/>
                  <a:gd name="T94" fmla="*/ 149 w 348"/>
                  <a:gd name="T95" fmla="*/ 0 h 480"/>
                  <a:gd name="T96" fmla="*/ 165 w 348"/>
                  <a:gd name="T97" fmla="*/ 2 h 480"/>
                  <a:gd name="T98" fmla="*/ 190 w 348"/>
                  <a:gd name="T99" fmla="*/ 14 h 480"/>
                  <a:gd name="T100" fmla="*/ 190 w 348"/>
                  <a:gd name="T101" fmla="*/ 107 h 480"/>
                  <a:gd name="T102" fmla="*/ 187 w 348"/>
                  <a:gd name="T103" fmla="*/ 123 h 480"/>
                  <a:gd name="T104" fmla="*/ 190 w 348"/>
                  <a:gd name="T105" fmla="*/ 125 h 480"/>
                  <a:gd name="T106" fmla="*/ 190 w 348"/>
                  <a:gd name="T107" fmla="*/ 133 h 480"/>
                  <a:gd name="T108" fmla="*/ 184 w 348"/>
                  <a:gd name="T109" fmla="*/ 13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480">
                    <a:moveTo>
                      <a:pt x="190" y="220"/>
                    </a:moveTo>
                    <a:cubicBezTo>
                      <a:pt x="199" y="216"/>
                      <a:pt x="208" y="210"/>
                      <a:pt x="214" y="202"/>
                    </a:cubicBezTo>
                    <a:cubicBezTo>
                      <a:pt x="214" y="195"/>
                      <a:pt x="215" y="177"/>
                      <a:pt x="212" y="169"/>
                    </a:cubicBezTo>
                    <a:cubicBezTo>
                      <a:pt x="207" y="156"/>
                      <a:pt x="199" y="141"/>
                      <a:pt x="190" y="133"/>
                    </a:cubicBezTo>
                    <a:cubicBezTo>
                      <a:pt x="190" y="125"/>
                      <a:pt x="190" y="125"/>
                      <a:pt x="190" y="125"/>
                    </a:cubicBezTo>
                    <a:cubicBezTo>
                      <a:pt x="204" y="136"/>
                      <a:pt x="220" y="159"/>
                      <a:pt x="235" y="161"/>
                    </a:cubicBezTo>
                    <a:cubicBezTo>
                      <a:pt x="245" y="179"/>
                      <a:pt x="252" y="208"/>
                      <a:pt x="245" y="223"/>
                    </a:cubicBezTo>
                    <a:cubicBezTo>
                      <a:pt x="245" y="225"/>
                      <a:pt x="214" y="237"/>
                      <a:pt x="190" y="252"/>
                    </a:cubicBezTo>
                    <a:cubicBezTo>
                      <a:pt x="190" y="220"/>
                      <a:pt x="190" y="220"/>
                      <a:pt x="190" y="220"/>
                    </a:cubicBezTo>
                    <a:close/>
                    <a:moveTo>
                      <a:pt x="190" y="391"/>
                    </a:moveTo>
                    <a:cubicBezTo>
                      <a:pt x="190" y="348"/>
                      <a:pt x="190" y="348"/>
                      <a:pt x="190" y="348"/>
                    </a:cubicBezTo>
                    <a:cubicBezTo>
                      <a:pt x="219" y="370"/>
                      <a:pt x="255" y="409"/>
                      <a:pt x="279" y="409"/>
                    </a:cubicBezTo>
                    <a:cubicBezTo>
                      <a:pt x="315" y="409"/>
                      <a:pt x="333" y="387"/>
                      <a:pt x="348" y="394"/>
                    </a:cubicBezTo>
                    <a:cubicBezTo>
                      <a:pt x="346" y="415"/>
                      <a:pt x="330" y="441"/>
                      <a:pt x="286" y="477"/>
                    </a:cubicBezTo>
                    <a:cubicBezTo>
                      <a:pt x="252" y="470"/>
                      <a:pt x="235" y="461"/>
                      <a:pt x="219" y="448"/>
                    </a:cubicBezTo>
                    <a:cubicBezTo>
                      <a:pt x="209" y="430"/>
                      <a:pt x="200" y="410"/>
                      <a:pt x="190" y="391"/>
                    </a:cubicBezTo>
                    <a:close/>
                    <a:moveTo>
                      <a:pt x="190" y="107"/>
                    </a:moveTo>
                    <a:cubicBezTo>
                      <a:pt x="190" y="14"/>
                      <a:pt x="190" y="14"/>
                      <a:pt x="190" y="14"/>
                    </a:cubicBezTo>
                    <a:cubicBezTo>
                      <a:pt x="198" y="19"/>
                      <a:pt x="206" y="23"/>
                      <a:pt x="214" y="27"/>
                    </a:cubicBezTo>
                    <a:cubicBezTo>
                      <a:pt x="216" y="55"/>
                      <a:pt x="201" y="60"/>
                      <a:pt x="199" y="67"/>
                    </a:cubicBezTo>
                    <a:cubicBezTo>
                      <a:pt x="197" y="74"/>
                      <a:pt x="195" y="79"/>
                      <a:pt x="193" y="86"/>
                    </a:cubicBezTo>
                    <a:cubicBezTo>
                      <a:pt x="191" y="94"/>
                      <a:pt x="191" y="101"/>
                      <a:pt x="190" y="107"/>
                    </a:cubicBezTo>
                    <a:close/>
                    <a:moveTo>
                      <a:pt x="184" y="130"/>
                    </a:moveTo>
                    <a:cubicBezTo>
                      <a:pt x="183" y="149"/>
                      <a:pt x="170" y="199"/>
                      <a:pt x="166" y="232"/>
                    </a:cubicBezTo>
                    <a:cubicBezTo>
                      <a:pt x="173" y="228"/>
                      <a:pt x="182" y="224"/>
                      <a:pt x="190" y="220"/>
                    </a:cubicBezTo>
                    <a:cubicBezTo>
                      <a:pt x="190" y="252"/>
                      <a:pt x="190" y="252"/>
                      <a:pt x="190" y="252"/>
                    </a:cubicBezTo>
                    <a:cubicBezTo>
                      <a:pt x="178" y="259"/>
                      <a:pt x="169" y="266"/>
                      <a:pt x="165" y="272"/>
                    </a:cubicBezTo>
                    <a:cubicBezTo>
                      <a:pt x="163" y="273"/>
                      <a:pt x="162" y="278"/>
                      <a:pt x="160" y="278"/>
                    </a:cubicBezTo>
                    <a:cubicBezTo>
                      <a:pt x="156" y="278"/>
                      <a:pt x="155" y="304"/>
                      <a:pt x="155" y="304"/>
                    </a:cubicBezTo>
                    <a:cubicBezTo>
                      <a:pt x="155" y="309"/>
                      <a:pt x="144" y="329"/>
                      <a:pt x="161" y="333"/>
                    </a:cubicBezTo>
                    <a:cubicBezTo>
                      <a:pt x="169" y="333"/>
                      <a:pt x="179" y="339"/>
                      <a:pt x="190" y="348"/>
                    </a:cubicBezTo>
                    <a:cubicBezTo>
                      <a:pt x="190" y="391"/>
                      <a:pt x="190" y="391"/>
                      <a:pt x="190" y="391"/>
                    </a:cubicBezTo>
                    <a:cubicBezTo>
                      <a:pt x="186" y="383"/>
                      <a:pt x="183" y="377"/>
                      <a:pt x="178" y="370"/>
                    </a:cubicBezTo>
                    <a:cubicBezTo>
                      <a:pt x="167" y="352"/>
                      <a:pt x="152" y="316"/>
                      <a:pt x="144" y="346"/>
                    </a:cubicBezTo>
                    <a:cubicBezTo>
                      <a:pt x="135" y="387"/>
                      <a:pt x="130" y="412"/>
                      <a:pt x="124" y="427"/>
                    </a:cubicBezTo>
                    <a:cubicBezTo>
                      <a:pt x="106" y="469"/>
                      <a:pt x="79" y="466"/>
                      <a:pt x="72" y="470"/>
                    </a:cubicBezTo>
                    <a:cubicBezTo>
                      <a:pt x="46" y="477"/>
                      <a:pt x="0" y="480"/>
                      <a:pt x="2" y="474"/>
                    </a:cubicBezTo>
                    <a:cubicBezTo>
                      <a:pt x="3" y="472"/>
                      <a:pt x="0" y="469"/>
                      <a:pt x="1" y="468"/>
                    </a:cubicBezTo>
                    <a:cubicBezTo>
                      <a:pt x="16" y="467"/>
                      <a:pt x="38" y="462"/>
                      <a:pt x="64" y="445"/>
                    </a:cubicBezTo>
                    <a:cubicBezTo>
                      <a:pt x="116" y="404"/>
                      <a:pt x="121" y="288"/>
                      <a:pt x="125" y="288"/>
                    </a:cubicBezTo>
                    <a:cubicBezTo>
                      <a:pt x="116" y="289"/>
                      <a:pt x="103" y="296"/>
                      <a:pt x="95" y="298"/>
                    </a:cubicBezTo>
                    <a:cubicBezTo>
                      <a:pt x="93" y="300"/>
                      <a:pt x="93" y="303"/>
                      <a:pt x="91" y="306"/>
                    </a:cubicBezTo>
                    <a:cubicBezTo>
                      <a:pt x="73" y="301"/>
                      <a:pt x="49" y="290"/>
                      <a:pt x="33" y="271"/>
                    </a:cubicBezTo>
                    <a:cubicBezTo>
                      <a:pt x="32" y="262"/>
                      <a:pt x="31" y="259"/>
                      <a:pt x="36" y="257"/>
                    </a:cubicBezTo>
                    <a:cubicBezTo>
                      <a:pt x="44" y="261"/>
                      <a:pt x="56" y="263"/>
                      <a:pt x="64" y="267"/>
                    </a:cubicBezTo>
                    <a:cubicBezTo>
                      <a:pt x="72" y="267"/>
                      <a:pt x="108" y="257"/>
                      <a:pt x="128" y="246"/>
                    </a:cubicBezTo>
                    <a:cubicBezTo>
                      <a:pt x="136" y="208"/>
                      <a:pt x="145" y="158"/>
                      <a:pt x="147" y="141"/>
                    </a:cubicBezTo>
                    <a:cubicBezTo>
                      <a:pt x="154" y="68"/>
                      <a:pt x="152" y="3"/>
                      <a:pt x="149" y="0"/>
                    </a:cubicBezTo>
                    <a:cubicBezTo>
                      <a:pt x="155" y="2"/>
                      <a:pt x="160" y="0"/>
                      <a:pt x="165" y="2"/>
                    </a:cubicBezTo>
                    <a:cubicBezTo>
                      <a:pt x="173" y="5"/>
                      <a:pt x="182" y="9"/>
                      <a:pt x="190" y="14"/>
                    </a:cubicBezTo>
                    <a:cubicBezTo>
                      <a:pt x="190" y="107"/>
                      <a:pt x="190" y="107"/>
                      <a:pt x="190" y="107"/>
                    </a:cubicBezTo>
                    <a:cubicBezTo>
                      <a:pt x="189" y="114"/>
                      <a:pt x="188" y="119"/>
                      <a:pt x="187" y="123"/>
                    </a:cubicBezTo>
                    <a:cubicBezTo>
                      <a:pt x="188" y="123"/>
                      <a:pt x="189" y="124"/>
                      <a:pt x="190" y="125"/>
                    </a:cubicBezTo>
                    <a:cubicBezTo>
                      <a:pt x="190" y="133"/>
                      <a:pt x="190" y="133"/>
                      <a:pt x="190" y="133"/>
                    </a:cubicBezTo>
                    <a:cubicBezTo>
                      <a:pt x="188" y="132"/>
                      <a:pt x="186" y="131"/>
                      <a:pt x="184" y="13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38"/>
              <p:cNvSpPr>
                <a:spLocks noEditPoints="1"/>
              </p:cNvSpPr>
              <p:nvPr/>
            </p:nvSpPr>
            <p:spPr bwMode="auto">
              <a:xfrm>
                <a:off x="7497763" y="2108200"/>
                <a:ext cx="1049337" cy="1725613"/>
              </a:xfrm>
              <a:custGeom>
                <a:avLst/>
                <a:gdLst>
                  <a:gd name="T0" fmla="*/ 237 w 317"/>
                  <a:gd name="T1" fmla="*/ 275 h 518"/>
                  <a:gd name="T2" fmla="*/ 214 w 317"/>
                  <a:gd name="T3" fmla="*/ 303 h 518"/>
                  <a:gd name="T4" fmla="*/ 214 w 317"/>
                  <a:gd name="T5" fmla="*/ 233 h 518"/>
                  <a:gd name="T6" fmla="*/ 287 w 317"/>
                  <a:gd name="T7" fmla="*/ 385 h 518"/>
                  <a:gd name="T8" fmla="*/ 256 w 317"/>
                  <a:gd name="T9" fmla="*/ 395 h 518"/>
                  <a:gd name="T10" fmla="*/ 214 w 317"/>
                  <a:gd name="T11" fmla="*/ 488 h 518"/>
                  <a:gd name="T12" fmla="*/ 214 w 317"/>
                  <a:gd name="T13" fmla="*/ 518 h 518"/>
                  <a:gd name="T14" fmla="*/ 214 w 317"/>
                  <a:gd name="T15" fmla="*/ 170 h 518"/>
                  <a:gd name="T16" fmla="*/ 297 w 317"/>
                  <a:gd name="T17" fmla="*/ 131 h 518"/>
                  <a:gd name="T18" fmla="*/ 242 w 317"/>
                  <a:gd name="T19" fmla="*/ 196 h 518"/>
                  <a:gd name="T20" fmla="*/ 214 w 317"/>
                  <a:gd name="T21" fmla="*/ 151 h 518"/>
                  <a:gd name="T22" fmla="*/ 300 w 317"/>
                  <a:gd name="T23" fmla="*/ 44 h 518"/>
                  <a:gd name="T24" fmla="*/ 214 w 317"/>
                  <a:gd name="T25" fmla="*/ 78 h 518"/>
                  <a:gd name="T26" fmla="*/ 258 w 317"/>
                  <a:gd name="T27" fmla="*/ 53 h 518"/>
                  <a:gd name="T28" fmla="*/ 214 w 317"/>
                  <a:gd name="T29" fmla="*/ 151 h 518"/>
                  <a:gd name="T30" fmla="*/ 186 w 317"/>
                  <a:gd name="T31" fmla="*/ 236 h 518"/>
                  <a:gd name="T32" fmla="*/ 214 w 317"/>
                  <a:gd name="T33" fmla="*/ 233 h 518"/>
                  <a:gd name="T34" fmla="*/ 202 w 317"/>
                  <a:gd name="T35" fmla="*/ 237 h 518"/>
                  <a:gd name="T36" fmla="*/ 214 w 317"/>
                  <a:gd name="T37" fmla="*/ 303 h 518"/>
                  <a:gd name="T38" fmla="*/ 207 w 317"/>
                  <a:gd name="T39" fmla="*/ 389 h 518"/>
                  <a:gd name="T40" fmla="*/ 207 w 317"/>
                  <a:gd name="T41" fmla="*/ 409 h 518"/>
                  <a:gd name="T42" fmla="*/ 214 w 317"/>
                  <a:gd name="T43" fmla="*/ 518 h 518"/>
                  <a:gd name="T44" fmla="*/ 180 w 317"/>
                  <a:gd name="T45" fmla="*/ 323 h 518"/>
                  <a:gd name="T46" fmla="*/ 195 w 317"/>
                  <a:gd name="T47" fmla="*/ 114 h 518"/>
                  <a:gd name="T48" fmla="*/ 214 w 317"/>
                  <a:gd name="T49" fmla="*/ 78 h 518"/>
                  <a:gd name="T50" fmla="*/ 188 w 317"/>
                  <a:gd name="T51" fmla="*/ 178 h 518"/>
                  <a:gd name="T52" fmla="*/ 180 w 317"/>
                  <a:gd name="T53" fmla="*/ 202 h 518"/>
                  <a:gd name="T54" fmla="*/ 214 w 317"/>
                  <a:gd name="T55" fmla="*/ 127 h 518"/>
                  <a:gd name="T56" fmla="*/ 186 w 317"/>
                  <a:gd name="T57" fmla="*/ 47 h 518"/>
                  <a:gd name="T58" fmla="*/ 170 w 317"/>
                  <a:gd name="T59" fmla="*/ 265 h 518"/>
                  <a:gd name="T60" fmla="*/ 175 w 317"/>
                  <a:gd name="T61" fmla="*/ 297 h 518"/>
                  <a:gd name="T62" fmla="*/ 180 w 317"/>
                  <a:gd name="T63" fmla="*/ 323 h 518"/>
                  <a:gd name="T64" fmla="*/ 169 w 317"/>
                  <a:gd name="T65" fmla="*/ 479 h 518"/>
                  <a:gd name="T66" fmla="*/ 107 w 317"/>
                  <a:gd name="T67" fmla="*/ 498 h 518"/>
                  <a:gd name="T68" fmla="*/ 111 w 317"/>
                  <a:gd name="T69" fmla="*/ 454 h 518"/>
                  <a:gd name="T70" fmla="*/ 147 w 317"/>
                  <a:gd name="T71" fmla="*/ 385 h 518"/>
                  <a:gd name="T72" fmla="*/ 127 w 317"/>
                  <a:gd name="T73" fmla="*/ 350 h 518"/>
                  <a:gd name="T74" fmla="*/ 142 w 317"/>
                  <a:gd name="T75" fmla="*/ 284 h 518"/>
                  <a:gd name="T76" fmla="*/ 180 w 317"/>
                  <a:gd name="T77" fmla="*/ 23 h 518"/>
                  <a:gd name="T78" fmla="*/ 121 w 317"/>
                  <a:gd name="T79" fmla="*/ 121 h 518"/>
                  <a:gd name="T80" fmla="*/ 106 w 317"/>
                  <a:gd name="T81" fmla="*/ 143 h 518"/>
                  <a:gd name="T82" fmla="*/ 150 w 317"/>
                  <a:gd name="T83" fmla="*/ 135 h 518"/>
                  <a:gd name="T84" fmla="*/ 152 w 317"/>
                  <a:gd name="T85" fmla="*/ 194 h 518"/>
                  <a:gd name="T86" fmla="*/ 45 w 317"/>
                  <a:gd name="T87" fmla="*/ 258 h 518"/>
                  <a:gd name="T88" fmla="*/ 180 w 317"/>
                  <a:gd name="T89" fmla="*/ 202 h 518"/>
                  <a:gd name="T90" fmla="*/ 169 w 317"/>
                  <a:gd name="T91" fmla="*/ 133 h 518"/>
                  <a:gd name="T92" fmla="*/ 180 w 317"/>
                  <a:gd name="T93" fmla="*/ 77 h 518"/>
                  <a:gd name="T94" fmla="*/ 180 w 317"/>
                  <a:gd name="T95" fmla="*/ 77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7" h="518">
                    <a:moveTo>
                      <a:pt x="214" y="213"/>
                    </a:moveTo>
                    <a:cubicBezTo>
                      <a:pt x="218" y="216"/>
                      <a:pt x="223" y="220"/>
                      <a:pt x="226" y="225"/>
                    </a:cubicBezTo>
                    <a:cubicBezTo>
                      <a:pt x="230" y="238"/>
                      <a:pt x="231" y="253"/>
                      <a:pt x="237" y="275"/>
                    </a:cubicBezTo>
                    <a:cubicBezTo>
                      <a:pt x="243" y="279"/>
                      <a:pt x="242" y="290"/>
                      <a:pt x="244" y="298"/>
                    </a:cubicBezTo>
                    <a:cubicBezTo>
                      <a:pt x="234" y="308"/>
                      <a:pt x="224" y="316"/>
                      <a:pt x="214" y="326"/>
                    </a:cubicBezTo>
                    <a:cubicBezTo>
                      <a:pt x="214" y="303"/>
                      <a:pt x="214" y="303"/>
                      <a:pt x="214" y="303"/>
                    </a:cubicBezTo>
                    <a:cubicBezTo>
                      <a:pt x="219" y="300"/>
                      <a:pt x="223" y="295"/>
                      <a:pt x="227" y="291"/>
                    </a:cubicBezTo>
                    <a:cubicBezTo>
                      <a:pt x="227" y="280"/>
                      <a:pt x="224" y="270"/>
                      <a:pt x="224" y="259"/>
                    </a:cubicBezTo>
                    <a:cubicBezTo>
                      <a:pt x="222" y="249"/>
                      <a:pt x="219" y="240"/>
                      <a:pt x="214" y="233"/>
                    </a:cubicBezTo>
                    <a:cubicBezTo>
                      <a:pt x="214" y="213"/>
                      <a:pt x="214" y="213"/>
                      <a:pt x="214" y="213"/>
                    </a:cubicBezTo>
                    <a:close/>
                    <a:moveTo>
                      <a:pt x="214" y="385"/>
                    </a:moveTo>
                    <a:cubicBezTo>
                      <a:pt x="230" y="378"/>
                      <a:pt x="268" y="365"/>
                      <a:pt x="287" y="385"/>
                    </a:cubicBezTo>
                    <a:cubicBezTo>
                      <a:pt x="315" y="414"/>
                      <a:pt x="298" y="434"/>
                      <a:pt x="298" y="434"/>
                    </a:cubicBezTo>
                    <a:cubicBezTo>
                      <a:pt x="285" y="442"/>
                      <a:pt x="267" y="444"/>
                      <a:pt x="253" y="443"/>
                    </a:cubicBezTo>
                    <a:cubicBezTo>
                      <a:pt x="256" y="429"/>
                      <a:pt x="262" y="421"/>
                      <a:pt x="256" y="395"/>
                    </a:cubicBezTo>
                    <a:cubicBezTo>
                      <a:pt x="259" y="390"/>
                      <a:pt x="235" y="388"/>
                      <a:pt x="214" y="403"/>
                    </a:cubicBezTo>
                    <a:cubicBezTo>
                      <a:pt x="214" y="385"/>
                      <a:pt x="214" y="385"/>
                      <a:pt x="214" y="385"/>
                    </a:cubicBezTo>
                    <a:close/>
                    <a:moveTo>
                      <a:pt x="214" y="488"/>
                    </a:moveTo>
                    <a:cubicBezTo>
                      <a:pt x="217" y="508"/>
                      <a:pt x="219" y="501"/>
                      <a:pt x="221" y="504"/>
                    </a:cubicBezTo>
                    <a:cubicBezTo>
                      <a:pt x="222" y="509"/>
                      <a:pt x="225" y="516"/>
                      <a:pt x="220" y="517"/>
                    </a:cubicBezTo>
                    <a:cubicBezTo>
                      <a:pt x="219" y="518"/>
                      <a:pt x="217" y="518"/>
                      <a:pt x="214" y="518"/>
                    </a:cubicBezTo>
                    <a:cubicBezTo>
                      <a:pt x="214" y="488"/>
                      <a:pt x="214" y="488"/>
                      <a:pt x="214" y="488"/>
                    </a:cubicBezTo>
                    <a:close/>
                    <a:moveTo>
                      <a:pt x="214" y="189"/>
                    </a:moveTo>
                    <a:cubicBezTo>
                      <a:pt x="214" y="170"/>
                      <a:pt x="214" y="170"/>
                      <a:pt x="214" y="170"/>
                    </a:cubicBezTo>
                    <a:cubicBezTo>
                      <a:pt x="232" y="163"/>
                      <a:pt x="250" y="155"/>
                      <a:pt x="269" y="145"/>
                    </a:cubicBezTo>
                    <a:cubicBezTo>
                      <a:pt x="274" y="142"/>
                      <a:pt x="270" y="139"/>
                      <a:pt x="276" y="135"/>
                    </a:cubicBezTo>
                    <a:cubicBezTo>
                      <a:pt x="285" y="133"/>
                      <a:pt x="287" y="132"/>
                      <a:pt x="297" y="131"/>
                    </a:cubicBezTo>
                    <a:cubicBezTo>
                      <a:pt x="315" y="143"/>
                      <a:pt x="316" y="147"/>
                      <a:pt x="317" y="159"/>
                    </a:cubicBezTo>
                    <a:cubicBezTo>
                      <a:pt x="312" y="169"/>
                      <a:pt x="309" y="179"/>
                      <a:pt x="303" y="179"/>
                    </a:cubicBezTo>
                    <a:cubicBezTo>
                      <a:pt x="274" y="181"/>
                      <a:pt x="251" y="187"/>
                      <a:pt x="242" y="196"/>
                    </a:cubicBezTo>
                    <a:cubicBezTo>
                      <a:pt x="235" y="190"/>
                      <a:pt x="246" y="186"/>
                      <a:pt x="242" y="183"/>
                    </a:cubicBezTo>
                    <a:cubicBezTo>
                      <a:pt x="232" y="184"/>
                      <a:pt x="224" y="187"/>
                      <a:pt x="214" y="189"/>
                    </a:cubicBezTo>
                    <a:close/>
                    <a:moveTo>
                      <a:pt x="214" y="151"/>
                    </a:moveTo>
                    <a:cubicBezTo>
                      <a:pt x="219" y="146"/>
                      <a:pt x="224" y="142"/>
                      <a:pt x="230" y="138"/>
                    </a:cubicBezTo>
                    <a:cubicBezTo>
                      <a:pt x="254" y="122"/>
                      <a:pt x="277" y="106"/>
                      <a:pt x="302" y="89"/>
                    </a:cubicBezTo>
                    <a:cubicBezTo>
                      <a:pt x="303" y="73"/>
                      <a:pt x="303" y="60"/>
                      <a:pt x="300" y="44"/>
                    </a:cubicBezTo>
                    <a:cubicBezTo>
                      <a:pt x="289" y="42"/>
                      <a:pt x="277" y="41"/>
                      <a:pt x="266" y="40"/>
                    </a:cubicBezTo>
                    <a:cubicBezTo>
                      <a:pt x="247" y="58"/>
                      <a:pt x="232" y="65"/>
                      <a:pt x="214" y="78"/>
                    </a:cubicBezTo>
                    <a:cubicBezTo>
                      <a:pt x="214" y="78"/>
                      <a:pt x="214" y="78"/>
                      <a:pt x="214" y="78"/>
                    </a:cubicBezTo>
                    <a:cubicBezTo>
                      <a:pt x="214" y="109"/>
                      <a:pt x="214" y="109"/>
                      <a:pt x="214" y="109"/>
                    </a:cubicBezTo>
                    <a:cubicBezTo>
                      <a:pt x="218" y="106"/>
                      <a:pt x="220" y="100"/>
                      <a:pt x="225" y="92"/>
                    </a:cubicBezTo>
                    <a:cubicBezTo>
                      <a:pt x="233" y="78"/>
                      <a:pt x="249" y="66"/>
                      <a:pt x="258" y="53"/>
                    </a:cubicBezTo>
                    <a:cubicBezTo>
                      <a:pt x="273" y="50"/>
                      <a:pt x="269" y="64"/>
                      <a:pt x="268" y="68"/>
                    </a:cubicBezTo>
                    <a:cubicBezTo>
                      <a:pt x="259" y="88"/>
                      <a:pt x="237" y="107"/>
                      <a:pt x="214" y="127"/>
                    </a:cubicBezTo>
                    <a:lnTo>
                      <a:pt x="214" y="151"/>
                    </a:lnTo>
                    <a:close/>
                    <a:moveTo>
                      <a:pt x="180" y="323"/>
                    </a:moveTo>
                    <a:cubicBezTo>
                      <a:pt x="183" y="321"/>
                      <a:pt x="185" y="320"/>
                      <a:pt x="183" y="321"/>
                    </a:cubicBezTo>
                    <a:cubicBezTo>
                      <a:pt x="184" y="287"/>
                      <a:pt x="185" y="270"/>
                      <a:pt x="186" y="236"/>
                    </a:cubicBezTo>
                    <a:cubicBezTo>
                      <a:pt x="193" y="223"/>
                      <a:pt x="204" y="205"/>
                      <a:pt x="212" y="211"/>
                    </a:cubicBezTo>
                    <a:cubicBezTo>
                      <a:pt x="213" y="212"/>
                      <a:pt x="214" y="212"/>
                      <a:pt x="214" y="213"/>
                    </a:cubicBezTo>
                    <a:cubicBezTo>
                      <a:pt x="214" y="233"/>
                      <a:pt x="214" y="233"/>
                      <a:pt x="214" y="233"/>
                    </a:cubicBezTo>
                    <a:cubicBezTo>
                      <a:pt x="214" y="232"/>
                      <a:pt x="213" y="231"/>
                      <a:pt x="212" y="231"/>
                    </a:cubicBezTo>
                    <a:cubicBezTo>
                      <a:pt x="211" y="231"/>
                      <a:pt x="209" y="231"/>
                      <a:pt x="207" y="231"/>
                    </a:cubicBezTo>
                    <a:cubicBezTo>
                      <a:pt x="205" y="233"/>
                      <a:pt x="204" y="236"/>
                      <a:pt x="202" y="237"/>
                    </a:cubicBezTo>
                    <a:cubicBezTo>
                      <a:pt x="201" y="260"/>
                      <a:pt x="201" y="282"/>
                      <a:pt x="203" y="305"/>
                    </a:cubicBezTo>
                    <a:cubicBezTo>
                      <a:pt x="206" y="305"/>
                      <a:pt x="207" y="305"/>
                      <a:pt x="209" y="306"/>
                    </a:cubicBezTo>
                    <a:cubicBezTo>
                      <a:pt x="211" y="305"/>
                      <a:pt x="213" y="305"/>
                      <a:pt x="214" y="303"/>
                    </a:cubicBezTo>
                    <a:cubicBezTo>
                      <a:pt x="214" y="326"/>
                      <a:pt x="214" y="326"/>
                      <a:pt x="214" y="326"/>
                    </a:cubicBezTo>
                    <a:cubicBezTo>
                      <a:pt x="212" y="329"/>
                      <a:pt x="208" y="331"/>
                      <a:pt x="205" y="334"/>
                    </a:cubicBezTo>
                    <a:cubicBezTo>
                      <a:pt x="204" y="347"/>
                      <a:pt x="204" y="376"/>
                      <a:pt x="207" y="389"/>
                    </a:cubicBezTo>
                    <a:cubicBezTo>
                      <a:pt x="207" y="389"/>
                      <a:pt x="209" y="388"/>
                      <a:pt x="214" y="385"/>
                    </a:cubicBezTo>
                    <a:cubicBezTo>
                      <a:pt x="214" y="403"/>
                      <a:pt x="214" y="403"/>
                      <a:pt x="214" y="403"/>
                    </a:cubicBezTo>
                    <a:cubicBezTo>
                      <a:pt x="212" y="405"/>
                      <a:pt x="209" y="407"/>
                      <a:pt x="207" y="409"/>
                    </a:cubicBezTo>
                    <a:cubicBezTo>
                      <a:pt x="207" y="431"/>
                      <a:pt x="211" y="458"/>
                      <a:pt x="213" y="480"/>
                    </a:cubicBezTo>
                    <a:cubicBezTo>
                      <a:pt x="214" y="483"/>
                      <a:pt x="214" y="486"/>
                      <a:pt x="214" y="488"/>
                    </a:cubicBezTo>
                    <a:cubicBezTo>
                      <a:pt x="214" y="518"/>
                      <a:pt x="214" y="518"/>
                      <a:pt x="214" y="518"/>
                    </a:cubicBezTo>
                    <a:cubicBezTo>
                      <a:pt x="206" y="518"/>
                      <a:pt x="191" y="517"/>
                      <a:pt x="190" y="516"/>
                    </a:cubicBezTo>
                    <a:cubicBezTo>
                      <a:pt x="185" y="513"/>
                      <a:pt x="182" y="511"/>
                      <a:pt x="180" y="509"/>
                    </a:cubicBezTo>
                    <a:cubicBezTo>
                      <a:pt x="180" y="323"/>
                      <a:pt x="180" y="323"/>
                      <a:pt x="180" y="323"/>
                    </a:cubicBezTo>
                    <a:close/>
                    <a:moveTo>
                      <a:pt x="214" y="78"/>
                    </a:moveTo>
                    <a:cubicBezTo>
                      <a:pt x="214" y="109"/>
                      <a:pt x="214" y="109"/>
                      <a:pt x="214" y="109"/>
                    </a:cubicBezTo>
                    <a:cubicBezTo>
                      <a:pt x="211" y="112"/>
                      <a:pt x="205" y="114"/>
                      <a:pt x="195" y="114"/>
                    </a:cubicBezTo>
                    <a:cubicBezTo>
                      <a:pt x="188" y="109"/>
                      <a:pt x="183" y="100"/>
                      <a:pt x="180" y="90"/>
                    </a:cubicBezTo>
                    <a:cubicBezTo>
                      <a:pt x="180" y="77"/>
                      <a:pt x="180" y="77"/>
                      <a:pt x="180" y="77"/>
                    </a:cubicBezTo>
                    <a:cubicBezTo>
                      <a:pt x="191" y="77"/>
                      <a:pt x="203" y="78"/>
                      <a:pt x="214" y="78"/>
                    </a:cubicBezTo>
                    <a:close/>
                    <a:moveTo>
                      <a:pt x="214" y="127"/>
                    </a:moveTo>
                    <a:cubicBezTo>
                      <a:pt x="214" y="151"/>
                      <a:pt x="214" y="151"/>
                      <a:pt x="214" y="151"/>
                    </a:cubicBezTo>
                    <a:cubicBezTo>
                      <a:pt x="204" y="160"/>
                      <a:pt x="195" y="170"/>
                      <a:pt x="188" y="178"/>
                    </a:cubicBezTo>
                    <a:cubicBezTo>
                      <a:pt x="197" y="176"/>
                      <a:pt x="206" y="173"/>
                      <a:pt x="214" y="170"/>
                    </a:cubicBezTo>
                    <a:cubicBezTo>
                      <a:pt x="214" y="189"/>
                      <a:pt x="214" y="189"/>
                      <a:pt x="214" y="189"/>
                    </a:cubicBezTo>
                    <a:cubicBezTo>
                      <a:pt x="203" y="193"/>
                      <a:pt x="191" y="197"/>
                      <a:pt x="180" y="202"/>
                    </a:cubicBezTo>
                    <a:cubicBezTo>
                      <a:pt x="180" y="165"/>
                      <a:pt x="180" y="165"/>
                      <a:pt x="180" y="165"/>
                    </a:cubicBezTo>
                    <a:cubicBezTo>
                      <a:pt x="189" y="157"/>
                      <a:pt x="198" y="148"/>
                      <a:pt x="204" y="135"/>
                    </a:cubicBezTo>
                    <a:cubicBezTo>
                      <a:pt x="207" y="132"/>
                      <a:pt x="211" y="130"/>
                      <a:pt x="214" y="127"/>
                    </a:cubicBezTo>
                    <a:close/>
                    <a:moveTo>
                      <a:pt x="180" y="54"/>
                    </a:moveTo>
                    <a:cubicBezTo>
                      <a:pt x="180" y="23"/>
                      <a:pt x="180" y="23"/>
                      <a:pt x="180" y="23"/>
                    </a:cubicBezTo>
                    <a:cubicBezTo>
                      <a:pt x="185" y="28"/>
                      <a:pt x="189" y="36"/>
                      <a:pt x="186" y="47"/>
                    </a:cubicBezTo>
                    <a:cubicBezTo>
                      <a:pt x="183" y="48"/>
                      <a:pt x="181" y="51"/>
                      <a:pt x="180" y="54"/>
                    </a:cubicBezTo>
                    <a:close/>
                    <a:moveTo>
                      <a:pt x="128" y="242"/>
                    </a:moveTo>
                    <a:cubicBezTo>
                      <a:pt x="147" y="255"/>
                      <a:pt x="160" y="259"/>
                      <a:pt x="170" y="265"/>
                    </a:cubicBezTo>
                    <a:cubicBezTo>
                      <a:pt x="173" y="272"/>
                      <a:pt x="175" y="279"/>
                      <a:pt x="165" y="287"/>
                    </a:cubicBezTo>
                    <a:cubicBezTo>
                      <a:pt x="164" y="289"/>
                      <a:pt x="154" y="295"/>
                      <a:pt x="157" y="298"/>
                    </a:cubicBezTo>
                    <a:cubicBezTo>
                      <a:pt x="166" y="295"/>
                      <a:pt x="168" y="294"/>
                      <a:pt x="175" y="297"/>
                    </a:cubicBezTo>
                    <a:cubicBezTo>
                      <a:pt x="176" y="303"/>
                      <a:pt x="178" y="317"/>
                      <a:pt x="170" y="323"/>
                    </a:cubicBezTo>
                    <a:cubicBezTo>
                      <a:pt x="145" y="338"/>
                      <a:pt x="139" y="352"/>
                      <a:pt x="141" y="354"/>
                    </a:cubicBezTo>
                    <a:cubicBezTo>
                      <a:pt x="155" y="343"/>
                      <a:pt x="172" y="329"/>
                      <a:pt x="180" y="323"/>
                    </a:cubicBezTo>
                    <a:cubicBezTo>
                      <a:pt x="180" y="509"/>
                      <a:pt x="180" y="509"/>
                      <a:pt x="180" y="509"/>
                    </a:cubicBezTo>
                    <a:cubicBezTo>
                      <a:pt x="176" y="506"/>
                      <a:pt x="173" y="503"/>
                      <a:pt x="168" y="496"/>
                    </a:cubicBezTo>
                    <a:cubicBezTo>
                      <a:pt x="167" y="490"/>
                      <a:pt x="164" y="487"/>
                      <a:pt x="169" y="479"/>
                    </a:cubicBezTo>
                    <a:cubicBezTo>
                      <a:pt x="170" y="466"/>
                      <a:pt x="170" y="448"/>
                      <a:pt x="170" y="432"/>
                    </a:cubicBezTo>
                    <a:cubicBezTo>
                      <a:pt x="145" y="450"/>
                      <a:pt x="128" y="467"/>
                      <a:pt x="126" y="477"/>
                    </a:cubicBezTo>
                    <a:cubicBezTo>
                      <a:pt x="121" y="490"/>
                      <a:pt x="106" y="497"/>
                      <a:pt x="107" y="498"/>
                    </a:cubicBezTo>
                    <a:cubicBezTo>
                      <a:pt x="100" y="502"/>
                      <a:pt x="72" y="476"/>
                      <a:pt x="65" y="474"/>
                    </a:cubicBezTo>
                    <a:cubicBezTo>
                      <a:pt x="58" y="467"/>
                      <a:pt x="59" y="458"/>
                      <a:pt x="57" y="448"/>
                    </a:cubicBezTo>
                    <a:cubicBezTo>
                      <a:pt x="85" y="455"/>
                      <a:pt x="103" y="459"/>
                      <a:pt x="111" y="454"/>
                    </a:cubicBezTo>
                    <a:cubicBezTo>
                      <a:pt x="132" y="435"/>
                      <a:pt x="152" y="422"/>
                      <a:pt x="172" y="409"/>
                    </a:cubicBezTo>
                    <a:cubicBezTo>
                      <a:pt x="172" y="391"/>
                      <a:pt x="173" y="375"/>
                      <a:pt x="173" y="357"/>
                    </a:cubicBezTo>
                    <a:cubicBezTo>
                      <a:pt x="161" y="365"/>
                      <a:pt x="158" y="378"/>
                      <a:pt x="147" y="385"/>
                    </a:cubicBezTo>
                    <a:cubicBezTo>
                      <a:pt x="143" y="388"/>
                      <a:pt x="125" y="388"/>
                      <a:pt x="121" y="386"/>
                    </a:cubicBezTo>
                    <a:cubicBezTo>
                      <a:pt x="111" y="372"/>
                      <a:pt x="107" y="372"/>
                      <a:pt x="103" y="354"/>
                    </a:cubicBezTo>
                    <a:cubicBezTo>
                      <a:pt x="109" y="349"/>
                      <a:pt x="121" y="352"/>
                      <a:pt x="127" y="350"/>
                    </a:cubicBezTo>
                    <a:cubicBezTo>
                      <a:pt x="134" y="343"/>
                      <a:pt x="142" y="333"/>
                      <a:pt x="145" y="326"/>
                    </a:cubicBezTo>
                    <a:cubicBezTo>
                      <a:pt x="139" y="318"/>
                      <a:pt x="126" y="342"/>
                      <a:pt x="126" y="302"/>
                    </a:cubicBezTo>
                    <a:cubicBezTo>
                      <a:pt x="137" y="296"/>
                      <a:pt x="141" y="292"/>
                      <a:pt x="142" y="284"/>
                    </a:cubicBezTo>
                    <a:cubicBezTo>
                      <a:pt x="134" y="281"/>
                      <a:pt x="124" y="272"/>
                      <a:pt x="121" y="261"/>
                    </a:cubicBezTo>
                    <a:cubicBezTo>
                      <a:pt x="118" y="253"/>
                      <a:pt x="123" y="243"/>
                      <a:pt x="128" y="242"/>
                    </a:cubicBezTo>
                    <a:close/>
                    <a:moveTo>
                      <a:pt x="180" y="23"/>
                    </a:moveTo>
                    <a:cubicBezTo>
                      <a:pt x="173" y="15"/>
                      <a:pt x="163" y="12"/>
                      <a:pt x="163" y="12"/>
                    </a:cubicBezTo>
                    <a:cubicBezTo>
                      <a:pt x="166" y="0"/>
                      <a:pt x="147" y="38"/>
                      <a:pt x="149" y="110"/>
                    </a:cubicBezTo>
                    <a:cubicBezTo>
                      <a:pt x="151" y="125"/>
                      <a:pt x="117" y="117"/>
                      <a:pt x="121" y="121"/>
                    </a:cubicBezTo>
                    <a:cubicBezTo>
                      <a:pt x="112" y="112"/>
                      <a:pt x="112" y="112"/>
                      <a:pt x="112" y="112"/>
                    </a:cubicBezTo>
                    <a:cubicBezTo>
                      <a:pt x="103" y="110"/>
                      <a:pt x="93" y="112"/>
                      <a:pt x="99" y="126"/>
                    </a:cubicBezTo>
                    <a:cubicBezTo>
                      <a:pt x="106" y="143"/>
                      <a:pt x="106" y="143"/>
                      <a:pt x="106" y="143"/>
                    </a:cubicBezTo>
                    <a:cubicBezTo>
                      <a:pt x="117" y="170"/>
                      <a:pt x="130" y="165"/>
                      <a:pt x="141" y="156"/>
                    </a:cubicBezTo>
                    <a:cubicBezTo>
                      <a:pt x="144" y="153"/>
                      <a:pt x="139" y="141"/>
                      <a:pt x="142" y="138"/>
                    </a:cubicBezTo>
                    <a:cubicBezTo>
                      <a:pt x="145" y="137"/>
                      <a:pt x="149" y="135"/>
                      <a:pt x="150" y="135"/>
                    </a:cubicBezTo>
                    <a:cubicBezTo>
                      <a:pt x="151" y="145"/>
                      <a:pt x="147" y="163"/>
                      <a:pt x="149" y="172"/>
                    </a:cubicBezTo>
                    <a:cubicBezTo>
                      <a:pt x="147" y="175"/>
                      <a:pt x="145" y="177"/>
                      <a:pt x="143" y="180"/>
                    </a:cubicBezTo>
                    <a:cubicBezTo>
                      <a:pt x="146" y="185"/>
                      <a:pt x="149" y="189"/>
                      <a:pt x="152" y="194"/>
                    </a:cubicBezTo>
                    <a:cubicBezTo>
                      <a:pt x="120" y="207"/>
                      <a:pt x="111" y="220"/>
                      <a:pt x="42" y="236"/>
                    </a:cubicBezTo>
                    <a:cubicBezTo>
                      <a:pt x="32" y="236"/>
                      <a:pt x="16" y="234"/>
                      <a:pt x="5" y="234"/>
                    </a:cubicBezTo>
                    <a:cubicBezTo>
                      <a:pt x="0" y="236"/>
                      <a:pt x="10" y="251"/>
                      <a:pt x="45" y="258"/>
                    </a:cubicBezTo>
                    <a:cubicBezTo>
                      <a:pt x="49" y="258"/>
                      <a:pt x="53" y="253"/>
                      <a:pt x="62" y="249"/>
                    </a:cubicBezTo>
                    <a:cubicBezTo>
                      <a:pt x="78" y="241"/>
                      <a:pt x="108" y="231"/>
                      <a:pt x="139" y="220"/>
                    </a:cubicBezTo>
                    <a:cubicBezTo>
                      <a:pt x="152" y="214"/>
                      <a:pt x="166" y="207"/>
                      <a:pt x="180" y="202"/>
                    </a:cubicBezTo>
                    <a:cubicBezTo>
                      <a:pt x="180" y="165"/>
                      <a:pt x="180" y="165"/>
                      <a:pt x="180" y="165"/>
                    </a:cubicBezTo>
                    <a:cubicBezTo>
                      <a:pt x="178" y="167"/>
                      <a:pt x="175" y="169"/>
                      <a:pt x="173" y="171"/>
                    </a:cubicBezTo>
                    <a:cubicBezTo>
                      <a:pt x="170" y="163"/>
                      <a:pt x="172" y="140"/>
                      <a:pt x="169" y="133"/>
                    </a:cubicBezTo>
                    <a:cubicBezTo>
                      <a:pt x="171" y="134"/>
                      <a:pt x="165" y="77"/>
                      <a:pt x="180" y="54"/>
                    </a:cubicBezTo>
                    <a:cubicBezTo>
                      <a:pt x="180" y="23"/>
                      <a:pt x="180" y="23"/>
                      <a:pt x="180" y="23"/>
                    </a:cubicBezTo>
                    <a:close/>
                    <a:moveTo>
                      <a:pt x="180" y="77"/>
                    </a:moveTo>
                    <a:cubicBezTo>
                      <a:pt x="180" y="90"/>
                      <a:pt x="180" y="90"/>
                      <a:pt x="180" y="90"/>
                    </a:cubicBezTo>
                    <a:cubicBezTo>
                      <a:pt x="178" y="86"/>
                      <a:pt x="177" y="81"/>
                      <a:pt x="176" y="77"/>
                    </a:cubicBezTo>
                    <a:cubicBezTo>
                      <a:pt x="177" y="77"/>
                      <a:pt x="178" y="77"/>
                      <a:pt x="180" y="77"/>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39"/>
              <p:cNvSpPr>
                <a:spLocks noEditPoints="1"/>
              </p:cNvSpPr>
              <p:nvPr/>
            </p:nvSpPr>
            <p:spPr bwMode="auto">
              <a:xfrm>
                <a:off x="6223000" y="2071688"/>
                <a:ext cx="893762" cy="1790700"/>
              </a:xfrm>
              <a:custGeom>
                <a:avLst/>
                <a:gdLst>
                  <a:gd name="T0" fmla="*/ 189 w 270"/>
                  <a:gd name="T1" fmla="*/ 391 h 538"/>
                  <a:gd name="T2" fmla="*/ 237 w 270"/>
                  <a:gd name="T3" fmla="*/ 400 h 538"/>
                  <a:gd name="T4" fmla="*/ 249 w 270"/>
                  <a:gd name="T5" fmla="*/ 445 h 538"/>
                  <a:gd name="T6" fmla="*/ 189 w 270"/>
                  <a:gd name="T7" fmla="*/ 449 h 538"/>
                  <a:gd name="T8" fmla="*/ 189 w 270"/>
                  <a:gd name="T9" fmla="*/ 303 h 538"/>
                  <a:gd name="T10" fmla="*/ 189 w 270"/>
                  <a:gd name="T11" fmla="*/ 285 h 538"/>
                  <a:gd name="T12" fmla="*/ 197 w 270"/>
                  <a:gd name="T13" fmla="*/ 257 h 538"/>
                  <a:gd name="T14" fmla="*/ 194 w 270"/>
                  <a:gd name="T15" fmla="*/ 345 h 538"/>
                  <a:gd name="T16" fmla="*/ 189 w 270"/>
                  <a:gd name="T17" fmla="*/ 192 h 538"/>
                  <a:gd name="T18" fmla="*/ 212 w 270"/>
                  <a:gd name="T19" fmla="*/ 109 h 538"/>
                  <a:gd name="T20" fmla="*/ 189 w 270"/>
                  <a:gd name="T21" fmla="*/ 18 h 538"/>
                  <a:gd name="T22" fmla="*/ 194 w 270"/>
                  <a:gd name="T23" fmla="*/ 76 h 538"/>
                  <a:gd name="T24" fmla="*/ 236 w 270"/>
                  <a:gd name="T25" fmla="*/ 69 h 538"/>
                  <a:gd name="T26" fmla="*/ 189 w 270"/>
                  <a:gd name="T27" fmla="*/ 192 h 538"/>
                  <a:gd name="T28" fmla="*/ 42 w 270"/>
                  <a:gd name="T29" fmla="*/ 445 h 538"/>
                  <a:gd name="T30" fmla="*/ 88 w 270"/>
                  <a:gd name="T31" fmla="*/ 353 h 538"/>
                  <a:gd name="T32" fmla="*/ 104 w 270"/>
                  <a:gd name="T33" fmla="*/ 240 h 538"/>
                  <a:gd name="T34" fmla="*/ 117 w 270"/>
                  <a:gd name="T35" fmla="*/ 147 h 538"/>
                  <a:gd name="T36" fmla="*/ 91 w 270"/>
                  <a:gd name="T37" fmla="*/ 166 h 538"/>
                  <a:gd name="T38" fmla="*/ 76 w 270"/>
                  <a:gd name="T39" fmla="*/ 142 h 538"/>
                  <a:gd name="T40" fmla="*/ 112 w 270"/>
                  <a:gd name="T41" fmla="*/ 125 h 538"/>
                  <a:gd name="T42" fmla="*/ 136 w 270"/>
                  <a:gd name="T43" fmla="*/ 58 h 538"/>
                  <a:gd name="T44" fmla="*/ 189 w 270"/>
                  <a:gd name="T45" fmla="*/ 18 h 538"/>
                  <a:gd name="T46" fmla="*/ 175 w 270"/>
                  <a:gd name="T47" fmla="*/ 124 h 538"/>
                  <a:gd name="T48" fmla="*/ 189 w 270"/>
                  <a:gd name="T49" fmla="*/ 143 h 538"/>
                  <a:gd name="T50" fmla="*/ 184 w 270"/>
                  <a:gd name="T51" fmla="*/ 199 h 538"/>
                  <a:gd name="T52" fmla="*/ 150 w 270"/>
                  <a:gd name="T53" fmla="*/ 216 h 538"/>
                  <a:gd name="T54" fmla="*/ 180 w 270"/>
                  <a:gd name="T55" fmla="*/ 213 h 538"/>
                  <a:gd name="T56" fmla="*/ 171 w 270"/>
                  <a:gd name="T57" fmla="*/ 273 h 538"/>
                  <a:gd name="T58" fmla="*/ 189 w 270"/>
                  <a:gd name="T59" fmla="*/ 285 h 538"/>
                  <a:gd name="T60" fmla="*/ 63 w 270"/>
                  <a:gd name="T61" fmla="*/ 453 h 538"/>
                  <a:gd name="T62" fmla="*/ 42 w 270"/>
                  <a:gd name="T63" fmla="*/ 475 h 538"/>
                  <a:gd name="T64" fmla="*/ 189 w 270"/>
                  <a:gd name="T65" fmla="*/ 303 h 538"/>
                  <a:gd name="T66" fmla="*/ 126 w 270"/>
                  <a:gd name="T67" fmla="*/ 334 h 538"/>
                  <a:gd name="T68" fmla="*/ 104 w 270"/>
                  <a:gd name="T69" fmla="*/ 463 h 538"/>
                  <a:gd name="T70" fmla="*/ 124 w 270"/>
                  <a:gd name="T71" fmla="*/ 518 h 538"/>
                  <a:gd name="T72" fmla="*/ 176 w 270"/>
                  <a:gd name="T73" fmla="*/ 435 h 538"/>
                  <a:gd name="T74" fmla="*/ 189 w 270"/>
                  <a:gd name="T75" fmla="*/ 391 h 538"/>
                  <a:gd name="T76" fmla="*/ 147 w 270"/>
                  <a:gd name="T77" fmla="*/ 423 h 538"/>
                  <a:gd name="T78" fmla="*/ 140 w 270"/>
                  <a:gd name="T79" fmla="*/ 459 h 538"/>
                  <a:gd name="T80" fmla="*/ 161 w 270"/>
                  <a:gd name="T81" fmla="*/ 366 h 538"/>
                  <a:gd name="T82" fmla="*/ 189 w 270"/>
                  <a:gd name="T83" fmla="*/ 303 h 538"/>
                  <a:gd name="T84" fmla="*/ 68 w 270"/>
                  <a:gd name="T85" fmla="*/ 249 h 538"/>
                  <a:gd name="T86" fmla="*/ 52 w 270"/>
                  <a:gd name="T87" fmla="*/ 154 h 538"/>
                  <a:gd name="T88" fmla="*/ 42 w 270"/>
                  <a:gd name="T89" fmla="*/ 199 h 538"/>
                  <a:gd name="T90" fmla="*/ 42 w 270"/>
                  <a:gd name="T91" fmla="*/ 218 h 538"/>
                  <a:gd name="T92" fmla="*/ 18 w 270"/>
                  <a:gd name="T93" fmla="*/ 494 h 538"/>
                  <a:gd name="T94" fmla="*/ 42 w 270"/>
                  <a:gd name="T95" fmla="*/ 498 h 538"/>
                  <a:gd name="T96" fmla="*/ 3 w 270"/>
                  <a:gd name="T97" fmla="*/ 531 h 538"/>
                  <a:gd name="T98" fmla="*/ 0 w 270"/>
                  <a:gd name="T99" fmla="*/ 510 h 538"/>
                  <a:gd name="T100" fmla="*/ 42 w 270"/>
                  <a:gd name="T101" fmla="*/ 445 h 538"/>
                  <a:gd name="T102" fmla="*/ 42 w 270"/>
                  <a:gd name="T103" fmla="*/ 199 h 538"/>
                  <a:gd name="T104" fmla="*/ 42 w 270"/>
                  <a:gd name="T105" fmla="*/ 154 h 538"/>
                  <a:gd name="T106" fmla="*/ 42 w 270"/>
                  <a:gd name="T107" fmla="*/ 218 h 538"/>
                  <a:gd name="T108" fmla="*/ 42 w 270"/>
                  <a:gd name="T109" fmla="*/ 213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0" h="538">
                    <a:moveTo>
                      <a:pt x="189" y="449"/>
                    </a:moveTo>
                    <a:cubicBezTo>
                      <a:pt x="189" y="391"/>
                      <a:pt x="189" y="391"/>
                      <a:pt x="189" y="391"/>
                    </a:cubicBezTo>
                    <a:cubicBezTo>
                      <a:pt x="197" y="387"/>
                      <a:pt x="203" y="381"/>
                      <a:pt x="210" y="373"/>
                    </a:cubicBezTo>
                    <a:cubicBezTo>
                      <a:pt x="217" y="376"/>
                      <a:pt x="233" y="391"/>
                      <a:pt x="237" y="400"/>
                    </a:cubicBezTo>
                    <a:cubicBezTo>
                      <a:pt x="225" y="411"/>
                      <a:pt x="209" y="420"/>
                      <a:pt x="191" y="422"/>
                    </a:cubicBezTo>
                    <a:cubicBezTo>
                      <a:pt x="199" y="434"/>
                      <a:pt x="229" y="439"/>
                      <a:pt x="249" y="445"/>
                    </a:cubicBezTo>
                    <a:cubicBezTo>
                      <a:pt x="251" y="473"/>
                      <a:pt x="207" y="482"/>
                      <a:pt x="205" y="478"/>
                    </a:cubicBezTo>
                    <a:cubicBezTo>
                      <a:pt x="203" y="469"/>
                      <a:pt x="199" y="459"/>
                      <a:pt x="189" y="449"/>
                    </a:cubicBezTo>
                    <a:close/>
                    <a:moveTo>
                      <a:pt x="189" y="347"/>
                    </a:moveTo>
                    <a:cubicBezTo>
                      <a:pt x="189" y="303"/>
                      <a:pt x="189" y="303"/>
                      <a:pt x="189" y="303"/>
                    </a:cubicBezTo>
                    <a:cubicBezTo>
                      <a:pt x="193" y="297"/>
                      <a:pt x="195" y="291"/>
                      <a:pt x="196" y="283"/>
                    </a:cubicBezTo>
                    <a:cubicBezTo>
                      <a:pt x="194" y="283"/>
                      <a:pt x="191" y="284"/>
                      <a:pt x="189" y="285"/>
                    </a:cubicBezTo>
                    <a:cubicBezTo>
                      <a:pt x="189" y="262"/>
                      <a:pt x="189" y="262"/>
                      <a:pt x="189" y="262"/>
                    </a:cubicBezTo>
                    <a:cubicBezTo>
                      <a:pt x="192" y="261"/>
                      <a:pt x="194" y="259"/>
                      <a:pt x="197" y="257"/>
                    </a:cubicBezTo>
                    <a:cubicBezTo>
                      <a:pt x="214" y="265"/>
                      <a:pt x="222" y="277"/>
                      <a:pt x="229" y="291"/>
                    </a:cubicBezTo>
                    <a:cubicBezTo>
                      <a:pt x="225" y="306"/>
                      <a:pt x="203" y="329"/>
                      <a:pt x="194" y="345"/>
                    </a:cubicBezTo>
                    <a:cubicBezTo>
                      <a:pt x="193" y="345"/>
                      <a:pt x="191" y="346"/>
                      <a:pt x="189" y="347"/>
                    </a:cubicBezTo>
                    <a:close/>
                    <a:moveTo>
                      <a:pt x="189" y="192"/>
                    </a:moveTo>
                    <a:cubicBezTo>
                      <a:pt x="189" y="143"/>
                      <a:pt x="189" y="143"/>
                      <a:pt x="189" y="143"/>
                    </a:cubicBezTo>
                    <a:cubicBezTo>
                      <a:pt x="199" y="131"/>
                      <a:pt x="204" y="120"/>
                      <a:pt x="212" y="109"/>
                    </a:cubicBezTo>
                    <a:cubicBezTo>
                      <a:pt x="212" y="109"/>
                      <a:pt x="200" y="112"/>
                      <a:pt x="189" y="116"/>
                    </a:cubicBezTo>
                    <a:cubicBezTo>
                      <a:pt x="189" y="18"/>
                      <a:pt x="189" y="18"/>
                      <a:pt x="189" y="18"/>
                    </a:cubicBezTo>
                    <a:cubicBezTo>
                      <a:pt x="194" y="25"/>
                      <a:pt x="200" y="34"/>
                      <a:pt x="205" y="46"/>
                    </a:cubicBezTo>
                    <a:cubicBezTo>
                      <a:pt x="204" y="63"/>
                      <a:pt x="197" y="68"/>
                      <a:pt x="194" y="76"/>
                    </a:cubicBezTo>
                    <a:cubicBezTo>
                      <a:pt x="193" y="81"/>
                      <a:pt x="194" y="84"/>
                      <a:pt x="194" y="89"/>
                    </a:cubicBezTo>
                    <a:cubicBezTo>
                      <a:pt x="209" y="77"/>
                      <a:pt x="221" y="72"/>
                      <a:pt x="236" y="69"/>
                    </a:cubicBezTo>
                    <a:cubicBezTo>
                      <a:pt x="257" y="71"/>
                      <a:pt x="263" y="79"/>
                      <a:pt x="270" y="92"/>
                    </a:cubicBezTo>
                    <a:cubicBezTo>
                      <a:pt x="242" y="127"/>
                      <a:pt x="214" y="159"/>
                      <a:pt x="189" y="192"/>
                    </a:cubicBezTo>
                    <a:close/>
                    <a:moveTo>
                      <a:pt x="66" y="411"/>
                    </a:moveTo>
                    <a:cubicBezTo>
                      <a:pt x="66" y="411"/>
                      <a:pt x="54" y="427"/>
                      <a:pt x="42" y="445"/>
                    </a:cubicBezTo>
                    <a:cubicBezTo>
                      <a:pt x="42" y="417"/>
                      <a:pt x="42" y="417"/>
                      <a:pt x="42" y="417"/>
                    </a:cubicBezTo>
                    <a:cubicBezTo>
                      <a:pt x="65" y="381"/>
                      <a:pt x="88" y="353"/>
                      <a:pt x="88" y="353"/>
                    </a:cubicBezTo>
                    <a:cubicBezTo>
                      <a:pt x="122" y="261"/>
                      <a:pt x="122" y="261"/>
                      <a:pt x="122" y="261"/>
                    </a:cubicBezTo>
                    <a:cubicBezTo>
                      <a:pt x="106" y="265"/>
                      <a:pt x="99" y="257"/>
                      <a:pt x="104" y="240"/>
                    </a:cubicBezTo>
                    <a:cubicBezTo>
                      <a:pt x="110" y="223"/>
                      <a:pt x="141" y="133"/>
                      <a:pt x="136" y="137"/>
                    </a:cubicBezTo>
                    <a:cubicBezTo>
                      <a:pt x="129" y="138"/>
                      <a:pt x="124" y="146"/>
                      <a:pt x="117" y="147"/>
                    </a:cubicBezTo>
                    <a:cubicBezTo>
                      <a:pt x="115" y="173"/>
                      <a:pt x="113" y="176"/>
                      <a:pt x="91" y="178"/>
                    </a:cubicBezTo>
                    <a:cubicBezTo>
                      <a:pt x="90" y="172"/>
                      <a:pt x="92" y="172"/>
                      <a:pt x="91" y="166"/>
                    </a:cubicBezTo>
                    <a:cubicBezTo>
                      <a:pt x="83" y="162"/>
                      <a:pt x="80" y="159"/>
                      <a:pt x="69" y="160"/>
                    </a:cubicBezTo>
                    <a:cubicBezTo>
                      <a:pt x="67" y="151"/>
                      <a:pt x="66" y="144"/>
                      <a:pt x="76" y="142"/>
                    </a:cubicBezTo>
                    <a:cubicBezTo>
                      <a:pt x="78" y="128"/>
                      <a:pt x="69" y="109"/>
                      <a:pt x="80" y="97"/>
                    </a:cubicBezTo>
                    <a:cubicBezTo>
                      <a:pt x="99" y="104"/>
                      <a:pt x="96" y="123"/>
                      <a:pt x="112" y="125"/>
                    </a:cubicBezTo>
                    <a:cubicBezTo>
                      <a:pt x="123" y="118"/>
                      <a:pt x="137" y="112"/>
                      <a:pt x="141" y="107"/>
                    </a:cubicBezTo>
                    <a:cubicBezTo>
                      <a:pt x="140" y="92"/>
                      <a:pt x="147" y="81"/>
                      <a:pt x="136" y="58"/>
                    </a:cubicBezTo>
                    <a:cubicBezTo>
                      <a:pt x="142" y="36"/>
                      <a:pt x="153" y="16"/>
                      <a:pt x="170" y="0"/>
                    </a:cubicBezTo>
                    <a:cubicBezTo>
                      <a:pt x="176" y="4"/>
                      <a:pt x="182" y="9"/>
                      <a:pt x="189" y="18"/>
                    </a:cubicBezTo>
                    <a:cubicBezTo>
                      <a:pt x="189" y="116"/>
                      <a:pt x="189" y="116"/>
                      <a:pt x="189" y="116"/>
                    </a:cubicBezTo>
                    <a:cubicBezTo>
                      <a:pt x="184" y="119"/>
                      <a:pt x="178" y="121"/>
                      <a:pt x="175" y="124"/>
                    </a:cubicBezTo>
                    <a:cubicBezTo>
                      <a:pt x="173" y="141"/>
                      <a:pt x="166" y="162"/>
                      <a:pt x="168" y="162"/>
                    </a:cubicBezTo>
                    <a:cubicBezTo>
                      <a:pt x="177" y="156"/>
                      <a:pt x="184" y="149"/>
                      <a:pt x="189" y="143"/>
                    </a:cubicBezTo>
                    <a:cubicBezTo>
                      <a:pt x="189" y="192"/>
                      <a:pt x="189" y="192"/>
                      <a:pt x="189" y="192"/>
                    </a:cubicBezTo>
                    <a:cubicBezTo>
                      <a:pt x="188" y="194"/>
                      <a:pt x="186" y="197"/>
                      <a:pt x="184" y="199"/>
                    </a:cubicBezTo>
                    <a:cubicBezTo>
                      <a:pt x="173" y="202"/>
                      <a:pt x="163" y="197"/>
                      <a:pt x="154" y="190"/>
                    </a:cubicBezTo>
                    <a:cubicBezTo>
                      <a:pt x="147" y="198"/>
                      <a:pt x="145" y="207"/>
                      <a:pt x="150" y="216"/>
                    </a:cubicBezTo>
                    <a:cubicBezTo>
                      <a:pt x="155" y="213"/>
                      <a:pt x="156" y="208"/>
                      <a:pt x="160" y="204"/>
                    </a:cubicBezTo>
                    <a:cubicBezTo>
                      <a:pt x="166" y="201"/>
                      <a:pt x="174" y="209"/>
                      <a:pt x="180" y="213"/>
                    </a:cubicBezTo>
                    <a:cubicBezTo>
                      <a:pt x="161" y="243"/>
                      <a:pt x="148" y="273"/>
                      <a:pt x="139" y="302"/>
                    </a:cubicBezTo>
                    <a:cubicBezTo>
                      <a:pt x="171" y="273"/>
                      <a:pt x="171" y="273"/>
                      <a:pt x="171" y="273"/>
                    </a:cubicBezTo>
                    <a:cubicBezTo>
                      <a:pt x="178" y="267"/>
                      <a:pt x="184" y="266"/>
                      <a:pt x="189" y="262"/>
                    </a:cubicBezTo>
                    <a:cubicBezTo>
                      <a:pt x="189" y="285"/>
                      <a:pt x="189" y="285"/>
                      <a:pt x="189" y="285"/>
                    </a:cubicBezTo>
                    <a:cubicBezTo>
                      <a:pt x="166" y="295"/>
                      <a:pt x="138" y="319"/>
                      <a:pt x="114" y="340"/>
                    </a:cubicBezTo>
                    <a:cubicBezTo>
                      <a:pt x="100" y="380"/>
                      <a:pt x="83" y="406"/>
                      <a:pt x="63" y="453"/>
                    </a:cubicBezTo>
                    <a:cubicBezTo>
                      <a:pt x="57" y="470"/>
                      <a:pt x="49" y="485"/>
                      <a:pt x="42" y="498"/>
                    </a:cubicBezTo>
                    <a:cubicBezTo>
                      <a:pt x="42" y="475"/>
                      <a:pt x="42" y="475"/>
                      <a:pt x="42" y="475"/>
                    </a:cubicBezTo>
                    <a:cubicBezTo>
                      <a:pt x="54" y="448"/>
                      <a:pt x="66" y="411"/>
                      <a:pt x="66" y="411"/>
                    </a:cubicBezTo>
                    <a:close/>
                    <a:moveTo>
                      <a:pt x="189" y="303"/>
                    </a:moveTo>
                    <a:cubicBezTo>
                      <a:pt x="183" y="316"/>
                      <a:pt x="173" y="327"/>
                      <a:pt x="164" y="336"/>
                    </a:cubicBezTo>
                    <a:cubicBezTo>
                      <a:pt x="153" y="331"/>
                      <a:pt x="138" y="331"/>
                      <a:pt x="126" y="334"/>
                    </a:cubicBezTo>
                    <a:cubicBezTo>
                      <a:pt x="119" y="363"/>
                      <a:pt x="113" y="395"/>
                      <a:pt x="111" y="431"/>
                    </a:cubicBezTo>
                    <a:cubicBezTo>
                      <a:pt x="111" y="443"/>
                      <a:pt x="108" y="461"/>
                      <a:pt x="104" y="463"/>
                    </a:cubicBezTo>
                    <a:cubicBezTo>
                      <a:pt x="99" y="466"/>
                      <a:pt x="104" y="479"/>
                      <a:pt x="104" y="489"/>
                    </a:cubicBezTo>
                    <a:cubicBezTo>
                      <a:pt x="104" y="503"/>
                      <a:pt x="111" y="513"/>
                      <a:pt x="124" y="518"/>
                    </a:cubicBezTo>
                    <a:cubicBezTo>
                      <a:pt x="136" y="514"/>
                      <a:pt x="145" y="511"/>
                      <a:pt x="148" y="481"/>
                    </a:cubicBezTo>
                    <a:cubicBezTo>
                      <a:pt x="156" y="460"/>
                      <a:pt x="166" y="444"/>
                      <a:pt x="176" y="435"/>
                    </a:cubicBezTo>
                    <a:cubicBezTo>
                      <a:pt x="181" y="440"/>
                      <a:pt x="186" y="445"/>
                      <a:pt x="189" y="449"/>
                    </a:cubicBezTo>
                    <a:cubicBezTo>
                      <a:pt x="189" y="391"/>
                      <a:pt x="189" y="391"/>
                      <a:pt x="189" y="391"/>
                    </a:cubicBezTo>
                    <a:cubicBezTo>
                      <a:pt x="179" y="396"/>
                      <a:pt x="166" y="398"/>
                      <a:pt x="145" y="398"/>
                    </a:cubicBezTo>
                    <a:cubicBezTo>
                      <a:pt x="146" y="405"/>
                      <a:pt x="148" y="416"/>
                      <a:pt x="147" y="423"/>
                    </a:cubicBezTo>
                    <a:cubicBezTo>
                      <a:pt x="151" y="426"/>
                      <a:pt x="157" y="428"/>
                      <a:pt x="161" y="431"/>
                    </a:cubicBezTo>
                    <a:cubicBezTo>
                      <a:pt x="157" y="442"/>
                      <a:pt x="146" y="448"/>
                      <a:pt x="140" y="459"/>
                    </a:cubicBezTo>
                    <a:cubicBezTo>
                      <a:pt x="133" y="425"/>
                      <a:pt x="139" y="400"/>
                      <a:pt x="142" y="355"/>
                    </a:cubicBezTo>
                    <a:cubicBezTo>
                      <a:pt x="152" y="352"/>
                      <a:pt x="157" y="357"/>
                      <a:pt x="161" y="366"/>
                    </a:cubicBezTo>
                    <a:cubicBezTo>
                      <a:pt x="171" y="358"/>
                      <a:pt x="182" y="352"/>
                      <a:pt x="189" y="347"/>
                    </a:cubicBezTo>
                    <a:cubicBezTo>
                      <a:pt x="189" y="303"/>
                      <a:pt x="189" y="303"/>
                      <a:pt x="189" y="303"/>
                    </a:cubicBezTo>
                    <a:close/>
                    <a:moveTo>
                      <a:pt x="42" y="218"/>
                    </a:moveTo>
                    <a:cubicBezTo>
                      <a:pt x="52" y="229"/>
                      <a:pt x="68" y="246"/>
                      <a:pt x="68" y="249"/>
                    </a:cubicBezTo>
                    <a:cubicBezTo>
                      <a:pt x="70" y="253"/>
                      <a:pt x="103" y="245"/>
                      <a:pt x="86" y="205"/>
                    </a:cubicBezTo>
                    <a:cubicBezTo>
                      <a:pt x="70" y="164"/>
                      <a:pt x="52" y="154"/>
                      <a:pt x="52" y="154"/>
                    </a:cubicBezTo>
                    <a:cubicBezTo>
                      <a:pt x="42" y="154"/>
                      <a:pt x="42" y="154"/>
                      <a:pt x="42" y="154"/>
                    </a:cubicBezTo>
                    <a:cubicBezTo>
                      <a:pt x="42" y="199"/>
                      <a:pt x="42" y="199"/>
                      <a:pt x="42" y="199"/>
                    </a:cubicBezTo>
                    <a:cubicBezTo>
                      <a:pt x="42" y="203"/>
                      <a:pt x="42" y="207"/>
                      <a:pt x="42" y="213"/>
                    </a:cubicBezTo>
                    <a:lnTo>
                      <a:pt x="42" y="218"/>
                    </a:lnTo>
                    <a:close/>
                    <a:moveTo>
                      <a:pt x="42" y="445"/>
                    </a:moveTo>
                    <a:cubicBezTo>
                      <a:pt x="30" y="463"/>
                      <a:pt x="18" y="484"/>
                      <a:pt x="18" y="494"/>
                    </a:cubicBezTo>
                    <a:cubicBezTo>
                      <a:pt x="22" y="511"/>
                      <a:pt x="32" y="496"/>
                      <a:pt x="42" y="475"/>
                    </a:cubicBezTo>
                    <a:cubicBezTo>
                      <a:pt x="42" y="498"/>
                      <a:pt x="42" y="498"/>
                      <a:pt x="42" y="498"/>
                    </a:cubicBezTo>
                    <a:cubicBezTo>
                      <a:pt x="36" y="509"/>
                      <a:pt x="31" y="518"/>
                      <a:pt x="26" y="523"/>
                    </a:cubicBezTo>
                    <a:cubicBezTo>
                      <a:pt x="26" y="523"/>
                      <a:pt x="13" y="538"/>
                      <a:pt x="3" y="531"/>
                    </a:cubicBezTo>
                    <a:cubicBezTo>
                      <a:pt x="2" y="528"/>
                      <a:pt x="1" y="524"/>
                      <a:pt x="0" y="521"/>
                    </a:cubicBezTo>
                    <a:cubicBezTo>
                      <a:pt x="0" y="510"/>
                      <a:pt x="0" y="510"/>
                      <a:pt x="0" y="510"/>
                    </a:cubicBezTo>
                    <a:cubicBezTo>
                      <a:pt x="3" y="483"/>
                      <a:pt x="22" y="447"/>
                      <a:pt x="42" y="417"/>
                    </a:cubicBezTo>
                    <a:cubicBezTo>
                      <a:pt x="42" y="445"/>
                      <a:pt x="42" y="445"/>
                      <a:pt x="42" y="445"/>
                    </a:cubicBezTo>
                    <a:close/>
                    <a:moveTo>
                      <a:pt x="42" y="154"/>
                    </a:moveTo>
                    <a:cubicBezTo>
                      <a:pt x="42" y="199"/>
                      <a:pt x="42" y="199"/>
                      <a:pt x="42" y="199"/>
                    </a:cubicBezTo>
                    <a:cubicBezTo>
                      <a:pt x="39" y="186"/>
                      <a:pt x="29" y="181"/>
                      <a:pt x="25" y="154"/>
                    </a:cubicBezTo>
                    <a:cubicBezTo>
                      <a:pt x="42" y="154"/>
                      <a:pt x="42" y="154"/>
                      <a:pt x="42" y="154"/>
                    </a:cubicBezTo>
                    <a:close/>
                    <a:moveTo>
                      <a:pt x="42" y="213"/>
                    </a:moveTo>
                    <a:cubicBezTo>
                      <a:pt x="42" y="218"/>
                      <a:pt x="42" y="218"/>
                      <a:pt x="42" y="218"/>
                    </a:cubicBezTo>
                    <a:cubicBezTo>
                      <a:pt x="41" y="218"/>
                      <a:pt x="41" y="218"/>
                      <a:pt x="41" y="218"/>
                    </a:cubicBezTo>
                    <a:cubicBezTo>
                      <a:pt x="41" y="216"/>
                      <a:pt x="42" y="214"/>
                      <a:pt x="42" y="21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40"/>
              <p:cNvSpPr>
                <a:spLocks noEditPoints="1"/>
              </p:cNvSpPr>
              <p:nvPr/>
            </p:nvSpPr>
            <p:spPr bwMode="auto">
              <a:xfrm>
                <a:off x="4868863" y="2074863"/>
                <a:ext cx="952500" cy="1762125"/>
              </a:xfrm>
              <a:custGeom>
                <a:avLst/>
                <a:gdLst>
                  <a:gd name="T0" fmla="*/ 192 w 288"/>
                  <a:gd name="T1" fmla="*/ 239 h 529"/>
                  <a:gd name="T2" fmla="*/ 237 w 288"/>
                  <a:gd name="T3" fmla="*/ 189 h 529"/>
                  <a:gd name="T4" fmla="*/ 192 w 288"/>
                  <a:gd name="T5" fmla="*/ 209 h 529"/>
                  <a:gd name="T6" fmla="*/ 192 w 288"/>
                  <a:gd name="T7" fmla="*/ 182 h 529"/>
                  <a:gd name="T8" fmla="*/ 254 w 288"/>
                  <a:gd name="T9" fmla="*/ 163 h 529"/>
                  <a:gd name="T10" fmla="*/ 271 w 288"/>
                  <a:gd name="T11" fmla="*/ 159 h 529"/>
                  <a:gd name="T12" fmla="*/ 288 w 288"/>
                  <a:gd name="T13" fmla="*/ 179 h 529"/>
                  <a:gd name="T14" fmla="*/ 287 w 288"/>
                  <a:gd name="T15" fmla="*/ 191 h 529"/>
                  <a:gd name="T16" fmla="*/ 208 w 288"/>
                  <a:gd name="T17" fmla="*/ 257 h 529"/>
                  <a:gd name="T18" fmla="*/ 206 w 288"/>
                  <a:gd name="T19" fmla="*/ 277 h 529"/>
                  <a:gd name="T20" fmla="*/ 192 w 288"/>
                  <a:gd name="T21" fmla="*/ 284 h 529"/>
                  <a:gd name="T22" fmla="*/ 192 w 288"/>
                  <a:gd name="T23" fmla="*/ 239 h 529"/>
                  <a:gd name="T24" fmla="*/ 145 w 288"/>
                  <a:gd name="T25" fmla="*/ 238 h 529"/>
                  <a:gd name="T26" fmla="*/ 144 w 288"/>
                  <a:gd name="T27" fmla="*/ 282 h 529"/>
                  <a:gd name="T28" fmla="*/ 169 w 288"/>
                  <a:gd name="T29" fmla="*/ 245 h 529"/>
                  <a:gd name="T30" fmla="*/ 186 w 288"/>
                  <a:gd name="T31" fmla="*/ 246 h 529"/>
                  <a:gd name="T32" fmla="*/ 192 w 288"/>
                  <a:gd name="T33" fmla="*/ 239 h 529"/>
                  <a:gd name="T34" fmla="*/ 192 w 288"/>
                  <a:gd name="T35" fmla="*/ 284 h 529"/>
                  <a:gd name="T36" fmla="*/ 145 w 288"/>
                  <a:gd name="T37" fmla="*/ 318 h 529"/>
                  <a:gd name="T38" fmla="*/ 147 w 288"/>
                  <a:gd name="T39" fmla="*/ 435 h 529"/>
                  <a:gd name="T40" fmla="*/ 126 w 288"/>
                  <a:gd name="T41" fmla="*/ 517 h 529"/>
                  <a:gd name="T42" fmla="*/ 100 w 288"/>
                  <a:gd name="T43" fmla="*/ 450 h 529"/>
                  <a:gd name="T44" fmla="*/ 106 w 288"/>
                  <a:gd name="T45" fmla="*/ 438 h 529"/>
                  <a:gd name="T46" fmla="*/ 99 w 288"/>
                  <a:gd name="T47" fmla="*/ 277 h 529"/>
                  <a:gd name="T48" fmla="*/ 71 w 288"/>
                  <a:gd name="T49" fmla="*/ 303 h 529"/>
                  <a:gd name="T50" fmla="*/ 51 w 288"/>
                  <a:gd name="T51" fmla="*/ 316 h 529"/>
                  <a:gd name="T52" fmla="*/ 17 w 288"/>
                  <a:gd name="T53" fmla="*/ 289 h 529"/>
                  <a:gd name="T54" fmla="*/ 2 w 288"/>
                  <a:gd name="T55" fmla="*/ 253 h 529"/>
                  <a:gd name="T56" fmla="*/ 43 w 288"/>
                  <a:gd name="T57" fmla="*/ 269 h 529"/>
                  <a:gd name="T58" fmla="*/ 97 w 288"/>
                  <a:gd name="T59" fmla="*/ 231 h 529"/>
                  <a:gd name="T60" fmla="*/ 113 w 288"/>
                  <a:gd name="T61" fmla="*/ 9 h 529"/>
                  <a:gd name="T62" fmla="*/ 169 w 288"/>
                  <a:gd name="T63" fmla="*/ 67 h 529"/>
                  <a:gd name="T64" fmla="*/ 148 w 288"/>
                  <a:gd name="T65" fmla="*/ 201 h 529"/>
                  <a:gd name="T66" fmla="*/ 192 w 288"/>
                  <a:gd name="T67" fmla="*/ 182 h 529"/>
                  <a:gd name="T68" fmla="*/ 192 w 288"/>
                  <a:gd name="T69" fmla="*/ 209 h 529"/>
                  <a:gd name="T70" fmla="*/ 145 w 288"/>
                  <a:gd name="T71" fmla="*/ 238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8" h="529">
                    <a:moveTo>
                      <a:pt x="192" y="239"/>
                    </a:moveTo>
                    <a:cubicBezTo>
                      <a:pt x="218" y="207"/>
                      <a:pt x="245" y="193"/>
                      <a:pt x="237" y="189"/>
                    </a:cubicBezTo>
                    <a:cubicBezTo>
                      <a:pt x="221" y="194"/>
                      <a:pt x="206" y="201"/>
                      <a:pt x="192" y="209"/>
                    </a:cubicBezTo>
                    <a:cubicBezTo>
                      <a:pt x="192" y="182"/>
                      <a:pt x="192" y="182"/>
                      <a:pt x="192" y="182"/>
                    </a:cubicBezTo>
                    <a:cubicBezTo>
                      <a:pt x="214" y="173"/>
                      <a:pt x="239" y="166"/>
                      <a:pt x="254" y="163"/>
                    </a:cubicBezTo>
                    <a:cubicBezTo>
                      <a:pt x="271" y="159"/>
                      <a:pt x="271" y="159"/>
                      <a:pt x="271" y="159"/>
                    </a:cubicBezTo>
                    <a:cubicBezTo>
                      <a:pt x="278" y="163"/>
                      <a:pt x="283" y="171"/>
                      <a:pt x="288" y="179"/>
                    </a:cubicBezTo>
                    <a:cubicBezTo>
                      <a:pt x="287" y="191"/>
                      <a:pt x="287" y="191"/>
                      <a:pt x="287" y="191"/>
                    </a:cubicBezTo>
                    <a:cubicBezTo>
                      <a:pt x="260" y="210"/>
                      <a:pt x="244" y="221"/>
                      <a:pt x="208" y="257"/>
                    </a:cubicBezTo>
                    <a:cubicBezTo>
                      <a:pt x="206" y="277"/>
                      <a:pt x="206" y="277"/>
                      <a:pt x="206" y="277"/>
                    </a:cubicBezTo>
                    <a:cubicBezTo>
                      <a:pt x="203" y="279"/>
                      <a:pt x="198" y="281"/>
                      <a:pt x="192" y="284"/>
                    </a:cubicBezTo>
                    <a:lnTo>
                      <a:pt x="192" y="239"/>
                    </a:lnTo>
                    <a:close/>
                    <a:moveTo>
                      <a:pt x="145" y="238"/>
                    </a:moveTo>
                    <a:cubicBezTo>
                      <a:pt x="144" y="253"/>
                      <a:pt x="144" y="267"/>
                      <a:pt x="144" y="282"/>
                    </a:cubicBezTo>
                    <a:cubicBezTo>
                      <a:pt x="155" y="272"/>
                      <a:pt x="165" y="259"/>
                      <a:pt x="169" y="245"/>
                    </a:cubicBezTo>
                    <a:cubicBezTo>
                      <a:pt x="186" y="246"/>
                      <a:pt x="186" y="246"/>
                      <a:pt x="186" y="246"/>
                    </a:cubicBezTo>
                    <a:cubicBezTo>
                      <a:pt x="188" y="243"/>
                      <a:pt x="190" y="241"/>
                      <a:pt x="192" y="239"/>
                    </a:cubicBezTo>
                    <a:cubicBezTo>
                      <a:pt x="192" y="284"/>
                      <a:pt x="192" y="284"/>
                      <a:pt x="192" y="284"/>
                    </a:cubicBezTo>
                    <a:cubicBezTo>
                      <a:pt x="174" y="294"/>
                      <a:pt x="146" y="309"/>
                      <a:pt x="145" y="318"/>
                    </a:cubicBezTo>
                    <a:cubicBezTo>
                      <a:pt x="146" y="367"/>
                      <a:pt x="149" y="410"/>
                      <a:pt x="147" y="435"/>
                    </a:cubicBezTo>
                    <a:cubicBezTo>
                      <a:pt x="156" y="447"/>
                      <a:pt x="143" y="508"/>
                      <a:pt x="126" y="517"/>
                    </a:cubicBezTo>
                    <a:cubicBezTo>
                      <a:pt x="119" y="529"/>
                      <a:pt x="110" y="495"/>
                      <a:pt x="100" y="450"/>
                    </a:cubicBezTo>
                    <a:cubicBezTo>
                      <a:pt x="106" y="438"/>
                      <a:pt x="106" y="438"/>
                      <a:pt x="106" y="438"/>
                    </a:cubicBezTo>
                    <a:cubicBezTo>
                      <a:pt x="106" y="382"/>
                      <a:pt x="97" y="335"/>
                      <a:pt x="99" y="277"/>
                    </a:cubicBezTo>
                    <a:cubicBezTo>
                      <a:pt x="89" y="277"/>
                      <a:pt x="74" y="295"/>
                      <a:pt x="71" y="303"/>
                    </a:cubicBezTo>
                    <a:cubicBezTo>
                      <a:pt x="68" y="310"/>
                      <a:pt x="61" y="315"/>
                      <a:pt x="51" y="316"/>
                    </a:cubicBezTo>
                    <a:cubicBezTo>
                      <a:pt x="37" y="314"/>
                      <a:pt x="24" y="297"/>
                      <a:pt x="17" y="289"/>
                    </a:cubicBezTo>
                    <a:cubicBezTo>
                      <a:pt x="5" y="277"/>
                      <a:pt x="0" y="262"/>
                      <a:pt x="2" y="253"/>
                    </a:cubicBezTo>
                    <a:cubicBezTo>
                      <a:pt x="3" y="243"/>
                      <a:pt x="25" y="271"/>
                      <a:pt x="43" y="269"/>
                    </a:cubicBezTo>
                    <a:cubicBezTo>
                      <a:pt x="43" y="267"/>
                      <a:pt x="56" y="266"/>
                      <a:pt x="97" y="231"/>
                    </a:cubicBezTo>
                    <a:cubicBezTo>
                      <a:pt x="99" y="91"/>
                      <a:pt x="103" y="22"/>
                      <a:pt x="113" y="9"/>
                    </a:cubicBezTo>
                    <a:cubicBezTo>
                      <a:pt x="122" y="0"/>
                      <a:pt x="172" y="47"/>
                      <a:pt x="169" y="67"/>
                    </a:cubicBezTo>
                    <a:cubicBezTo>
                      <a:pt x="158" y="100"/>
                      <a:pt x="149" y="98"/>
                      <a:pt x="148" y="201"/>
                    </a:cubicBezTo>
                    <a:cubicBezTo>
                      <a:pt x="158" y="195"/>
                      <a:pt x="174" y="189"/>
                      <a:pt x="192" y="182"/>
                    </a:cubicBezTo>
                    <a:cubicBezTo>
                      <a:pt x="192" y="209"/>
                      <a:pt x="192" y="209"/>
                      <a:pt x="192" y="209"/>
                    </a:cubicBezTo>
                    <a:cubicBezTo>
                      <a:pt x="175" y="217"/>
                      <a:pt x="160" y="227"/>
                      <a:pt x="145" y="238"/>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1"/>
              <p:cNvSpPr>
                <a:spLocks noEditPoints="1"/>
              </p:cNvSpPr>
              <p:nvPr/>
            </p:nvSpPr>
            <p:spPr bwMode="auto">
              <a:xfrm>
                <a:off x="2500313" y="2963863"/>
                <a:ext cx="228600" cy="150813"/>
              </a:xfrm>
              <a:custGeom>
                <a:avLst/>
                <a:gdLst>
                  <a:gd name="T0" fmla="*/ 50 w 69"/>
                  <a:gd name="T1" fmla="*/ 38 h 45"/>
                  <a:gd name="T2" fmla="*/ 52 w 69"/>
                  <a:gd name="T3" fmla="*/ 38 h 45"/>
                  <a:gd name="T4" fmla="*/ 49 w 69"/>
                  <a:gd name="T5" fmla="*/ 32 h 45"/>
                  <a:gd name="T6" fmla="*/ 59 w 69"/>
                  <a:gd name="T7" fmla="*/ 29 h 45"/>
                  <a:gd name="T8" fmla="*/ 49 w 69"/>
                  <a:gd name="T9" fmla="*/ 32 h 45"/>
                  <a:gd name="T10" fmla="*/ 50 w 69"/>
                  <a:gd name="T11" fmla="*/ 16 h 45"/>
                  <a:gd name="T12" fmla="*/ 54 w 69"/>
                  <a:gd name="T13" fmla="*/ 20 h 45"/>
                  <a:gd name="T14" fmla="*/ 56 w 69"/>
                  <a:gd name="T15" fmla="*/ 17 h 45"/>
                  <a:gd name="T16" fmla="*/ 59 w 69"/>
                  <a:gd name="T17" fmla="*/ 18 h 45"/>
                  <a:gd name="T18" fmla="*/ 65 w 69"/>
                  <a:gd name="T19" fmla="*/ 26 h 45"/>
                  <a:gd name="T20" fmla="*/ 51 w 69"/>
                  <a:gd name="T21" fmla="*/ 29 h 45"/>
                  <a:gd name="T22" fmla="*/ 53 w 69"/>
                  <a:gd name="T23" fmla="*/ 9 h 45"/>
                  <a:gd name="T24" fmla="*/ 49 w 69"/>
                  <a:gd name="T25" fmla="*/ 8 h 45"/>
                  <a:gd name="T26" fmla="*/ 49 w 69"/>
                  <a:gd name="T27" fmla="*/ 13 h 45"/>
                  <a:gd name="T28" fmla="*/ 48 w 69"/>
                  <a:gd name="T29" fmla="*/ 9 h 45"/>
                  <a:gd name="T30" fmla="*/ 49 w 69"/>
                  <a:gd name="T31" fmla="*/ 26 h 45"/>
                  <a:gd name="T32" fmla="*/ 49 w 69"/>
                  <a:gd name="T33" fmla="*/ 29 h 45"/>
                  <a:gd name="T34" fmla="*/ 49 w 69"/>
                  <a:gd name="T35" fmla="*/ 32 h 45"/>
                  <a:gd name="T36" fmla="*/ 46 w 69"/>
                  <a:gd name="T37" fmla="*/ 26 h 45"/>
                  <a:gd name="T38" fmla="*/ 46 w 69"/>
                  <a:gd name="T39" fmla="*/ 18 h 45"/>
                  <a:gd name="T40" fmla="*/ 49 w 69"/>
                  <a:gd name="T41" fmla="*/ 39 h 45"/>
                  <a:gd name="T42" fmla="*/ 47 w 69"/>
                  <a:gd name="T43" fmla="*/ 41 h 45"/>
                  <a:gd name="T44" fmla="*/ 47 w 69"/>
                  <a:gd name="T45" fmla="*/ 38 h 45"/>
                  <a:gd name="T46" fmla="*/ 46 w 69"/>
                  <a:gd name="T47" fmla="*/ 3 h 45"/>
                  <a:gd name="T48" fmla="*/ 46 w 69"/>
                  <a:gd name="T49" fmla="*/ 3 h 45"/>
                  <a:gd name="T50" fmla="*/ 42 w 69"/>
                  <a:gd name="T51" fmla="*/ 12 h 45"/>
                  <a:gd name="T52" fmla="*/ 46 w 69"/>
                  <a:gd name="T53" fmla="*/ 3 h 45"/>
                  <a:gd name="T54" fmla="*/ 46 w 69"/>
                  <a:gd name="T55" fmla="*/ 15 h 45"/>
                  <a:gd name="T56" fmla="*/ 46 w 69"/>
                  <a:gd name="T57" fmla="*/ 18 h 45"/>
                  <a:gd name="T58" fmla="*/ 45 w 69"/>
                  <a:gd name="T59" fmla="*/ 20 h 45"/>
                  <a:gd name="T60" fmla="*/ 46 w 69"/>
                  <a:gd name="T61" fmla="*/ 18 h 45"/>
                  <a:gd name="T62" fmla="*/ 41 w 69"/>
                  <a:gd name="T63" fmla="*/ 20 h 45"/>
                  <a:gd name="T64" fmla="*/ 46 w 69"/>
                  <a:gd name="T65" fmla="*/ 26 h 45"/>
                  <a:gd name="T66" fmla="*/ 41 w 69"/>
                  <a:gd name="T67" fmla="*/ 34 h 45"/>
                  <a:gd name="T68" fmla="*/ 33 w 69"/>
                  <a:gd name="T69" fmla="*/ 6 h 45"/>
                  <a:gd name="T70" fmla="*/ 15 w 69"/>
                  <a:gd name="T71" fmla="*/ 10 h 45"/>
                  <a:gd name="T72" fmla="*/ 27 w 69"/>
                  <a:gd name="T73" fmla="*/ 10 h 45"/>
                  <a:gd name="T74" fmla="*/ 28 w 69"/>
                  <a:gd name="T75" fmla="*/ 8 h 45"/>
                  <a:gd name="T76" fmla="*/ 33 w 69"/>
                  <a:gd name="T77" fmla="*/ 6 h 45"/>
                  <a:gd name="T78" fmla="*/ 39 w 69"/>
                  <a:gd name="T79" fmla="*/ 12 h 45"/>
                  <a:gd name="T80" fmla="*/ 39 w 69"/>
                  <a:gd name="T81" fmla="*/ 6 h 45"/>
                  <a:gd name="T82" fmla="*/ 41 w 69"/>
                  <a:gd name="T83" fmla="*/ 15 h 45"/>
                  <a:gd name="T84" fmla="*/ 41 w 69"/>
                  <a:gd name="T85" fmla="*/ 20 h 45"/>
                  <a:gd name="T86" fmla="*/ 37 w 69"/>
                  <a:gd name="T87" fmla="*/ 15 h 45"/>
                  <a:gd name="T88" fmla="*/ 41 w 69"/>
                  <a:gd name="T89" fmla="*/ 20 h 45"/>
                  <a:gd name="T90" fmla="*/ 33 w 69"/>
                  <a:gd name="T91" fmla="*/ 24 h 45"/>
                  <a:gd name="T92" fmla="*/ 33 w 69"/>
                  <a:gd name="T93" fmla="*/ 35 h 45"/>
                  <a:gd name="T94" fmla="*/ 27 w 69"/>
                  <a:gd name="T95" fmla="*/ 44 h 45"/>
                  <a:gd name="T96" fmla="*/ 21 w 69"/>
                  <a:gd name="T97" fmla="*/ 39 h 45"/>
                  <a:gd name="T98" fmla="*/ 21 w 69"/>
                  <a:gd name="T99" fmla="*/ 34 h 45"/>
                  <a:gd name="T100" fmla="*/ 0 w 69"/>
                  <a:gd name="T101" fmla="*/ 35 h 45"/>
                  <a:gd name="T102" fmla="*/ 6 w 69"/>
                  <a:gd name="T103" fmla="*/ 18 h 45"/>
                  <a:gd name="T104" fmla="*/ 18 w 69"/>
                  <a:gd name="T105" fmla="*/ 31 h 45"/>
                  <a:gd name="T106" fmla="*/ 13 w 69"/>
                  <a:gd name="T107" fmla="*/ 16 h 45"/>
                  <a:gd name="T108" fmla="*/ 23 w 69"/>
                  <a:gd name="T109" fmla="*/ 30 h 45"/>
                  <a:gd name="T110" fmla="*/ 27 w 69"/>
                  <a:gd name="T111" fmla="*/ 1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45">
                    <a:moveTo>
                      <a:pt x="49" y="43"/>
                    </a:moveTo>
                    <a:cubicBezTo>
                      <a:pt x="49" y="39"/>
                      <a:pt x="49" y="39"/>
                      <a:pt x="49" y="39"/>
                    </a:cubicBezTo>
                    <a:cubicBezTo>
                      <a:pt x="50" y="39"/>
                      <a:pt x="50" y="39"/>
                      <a:pt x="50" y="38"/>
                    </a:cubicBezTo>
                    <a:cubicBezTo>
                      <a:pt x="50" y="38"/>
                      <a:pt x="50" y="38"/>
                      <a:pt x="49" y="37"/>
                    </a:cubicBezTo>
                    <a:cubicBezTo>
                      <a:pt x="49" y="32"/>
                      <a:pt x="49" y="32"/>
                      <a:pt x="49" y="32"/>
                    </a:cubicBezTo>
                    <a:cubicBezTo>
                      <a:pt x="51" y="34"/>
                      <a:pt x="51" y="36"/>
                      <a:pt x="52" y="38"/>
                    </a:cubicBezTo>
                    <a:cubicBezTo>
                      <a:pt x="53" y="37"/>
                      <a:pt x="54" y="40"/>
                      <a:pt x="54" y="43"/>
                    </a:cubicBezTo>
                    <a:cubicBezTo>
                      <a:pt x="53" y="43"/>
                      <a:pt x="51" y="43"/>
                      <a:pt x="49" y="43"/>
                    </a:cubicBezTo>
                    <a:close/>
                    <a:moveTo>
                      <a:pt x="49" y="32"/>
                    </a:moveTo>
                    <a:cubicBezTo>
                      <a:pt x="54" y="34"/>
                      <a:pt x="58" y="35"/>
                      <a:pt x="60" y="38"/>
                    </a:cubicBezTo>
                    <a:cubicBezTo>
                      <a:pt x="63" y="39"/>
                      <a:pt x="66" y="38"/>
                      <a:pt x="66" y="34"/>
                    </a:cubicBezTo>
                    <a:cubicBezTo>
                      <a:pt x="63" y="29"/>
                      <a:pt x="59" y="27"/>
                      <a:pt x="59" y="29"/>
                    </a:cubicBezTo>
                    <a:cubicBezTo>
                      <a:pt x="60" y="30"/>
                      <a:pt x="62" y="32"/>
                      <a:pt x="63" y="33"/>
                    </a:cubicBezTo>
                    <a:cubicBezTo>
                      <a:pt x="59" y="33"/>
                      <a:pt x="55" y="31"/>
                      <a:pt x="49" y="29"/>
                    </a:cubicBezTo>
                    <a:cubicBezTo>
                      <a:pt x="49" y="32"/>
                      <a:pt x="49" y="32"/>
                      <a:pt x="49" y="32"/>
                    </a:cubicBezTo>
                    <a:close/>
                    <a:moveTo>
                      <a:pt x="49" y="26"/>
                    </a:moveTo>
                    <a:cubicBezTo>
                      <a:pt x="49" y="16"/>
                      <a:pt x="49" y="16"/>
                      <a:pt x="49" y="16"/>
                    </a:cubicBezTo>
                    <a:cubicBezTo>
                      <a:pt x="50" y="16"/>
                      <a:pt x="50" y="16"/>
                      <a:pt x="50" y="16"/>
                    </a:cubicBezTo>
                    <a:cubicBezTo>
                      <a:pt x="51" y="15"/>
                      <a:pt x="51" y="18"/>
                      <a:pt x="50" y="20"/>
                    </a:cubicBezTo>
                    <a:cubicBezTo>
                      <a:pt x="51" y="20"/>
                      <a:pt x="51" y="21"/>
                      <a:pt x="52" y="21"/>
                    </a:cubicBezTo>
                    <a:cubicBezTo>
                      <a:pt x="54" y="20"/>
                      <a:pt x="54" y="20"/>
                      <a:pt x="54" y="20"/>
                    </a:cubicBezTo>
                    <a:cubicBezTo>
                      <a:pt x="52" y="18"/>
                      <a:pt x="52" y="18"/>
                      <a:pt x="52" y="18"/>
                    </a:cubicBezTo>
                    <a:cubicBezTo>
                      <a:pt x="51" y="16"/>
                      <a:pt x="51" y="12"/>
                      <a:pt x="51" y="14"/>
                    </a:cubicBezTo>
                    <a:cubicBezTo>
                      <a:pt x="56" y="17"/>
                      <a:pt x="56" y="17"/>
                      <a:pt x="56" y="17"/>
                    </a:cubicBezTo>
                    <a:cubicBezTo>
                      <a:pt x="56" y="15"/>
                      <a:pt x="56" y="15"/>
                      <a:pt x="55" y="13"/>
                    </a:cubicBezTo>
                    <a:cubicBezTo>
                      <a:pt x="57" y="12"/>
                      <a:pt x="57" y="12"/>
                      <a:pt x="57" y="12"/>
                    </a:cubicBezTo>
                    <a:cubicBezTo>
                      <a:pt x="58" y="13"/>
                      <a:pt x="59" y="15"/>
                      <a:pt x="59" y="18"/>
                    </a:cubicBezTo>
                    <a:cubicBezTo>
                      <a:pt x="60" y="19"/>
                      <a:pt x="63" y="20"/>
                      <a:pt x="65" y="19"/>
                    </a:cubicBezTo>
                    <a:cubicBezTo>
                      <a:pt x="66" y="18"/>
                      <a:pt x="68" y="18"/>
                      <a:pt x="69" y="18"/>
                    </a:cubicBezTo>
                    <a:cubicBezTo>
                      <a:pt x="68" y="20"/>
                      <a:pt x="67" y="22"/>
                      <a:pt x="65" y="26"/>
                    </a:cubicBezTo>
                    <a:cubicBezTo>
                      <a:pt x="63" y="25"/>
                      <a:pt x="60" y="23"/>
                      <a:pt x="58" y="23"/>
                    </a:cubicBezTo>
                    <a:cubicBezTo>
                      <a:pt x="57" y="23"/>
                      <a:pt x="56" y="25"/>
                      <a:pt x="55" y="26"/>
                    </a:cubicBezTo>
                    <a:cubicBezTo>
                      <a:pt x="54" y="28"/>
                      <a:pt x="53" y="29"/>
                      <a:pt x="51" y="29"/>
                    </a:cubicBezTo>
                    <a:cubicBezTo>
                      <a:pt x="51" y="28"/>
                      <a:pt x="50" y="26"/>
                      <a:pt x="49" y="26"/>
                    </a:cubicBezTo>
                    <a:close/>
                    <a:moveTo>
                      <a:pt x="49" y="13"/>
                    </a:moveTo>
                    <a:cubicBezTo>
                      <a:pt x="51" y="12"/>
                      <a:pt x="53" y="10"/>
                      <a:pt x="53" y="9"/>
                    </a:cubicBezTo>
                    <a:cubicBezTo>
                      <a:pt x="54" y="8"/>
                      <a:pt x="54" y="6"/>
                      <a:pt x="54" y="5"/>
                    </a:cubicBezTo>
                    <a:cubicBezTo>
                      <a:pt x="54" y="5"/>
                      <a:pt x="52" y="5"/>
                      <a:pt x="51" y="6"/>
                    </a:cubicBezTo>
                    <a:cubicBezTo>
                      <a:pt x="51" y="6"/>
                      <a:pt x="50" y="8"/>
                      <a:pt x="49" y="8"/>
                    </a:cubicBezTo>
                    <a:lnTo>
                      <a:pt x="49" y="13"/>
                    </a:lnTo>
                    <a:close/>
                    <a:moveTo>
                      <a:pt x="49" y="8"/>
                    </a:moveTo>
                    <a:cubicBezTo>
                      <a:pt x="49" y="13"/>
                      <a:pt x="49" y="13"/>
                      <a:pt x="49" y="13"/>
                    </a:cubicBezTo>
                    <a:cubicBezTo>
                      <a:pt x="48" y="15"/>
                      <a:pt x="47" y="15"/>
                      <a:pt x="46" y="15"/>
                    </a:cubicBezTo>
                    <a:cubicBezTo>
                      <a:pt x="46" y="11"/>
                      <a:pt x="46" y="11"/>
                      <a:pt x="46" y="11"/>
                    </a:cubicBezTo>
                    <a:cubicBezTo>
                      <a:pt x="47" y="11"/>
                      <a:pt x="48" y="10"/>
                      <a:pt x="48" y="9"/>
                    </a:cubicBezTo>
                    <a:cubicBezTo>
                      <a:pt x="48" y="9"/>
                      <a:pt x="49" y="9"/>
                      <a:pt x="49" y="8"/>
                    </a:cubicBezTo>
                    <a:close/>
                    <a:moveTo>
                      <a:pt x="49" y="16"/>
                    </a:moveTo>
                    <a:cubicBezTo>
                      <a:pt x="49" y="26"/>
                      <a:pt x="49" y="26"/>
                      <a:pt x="49" y="26"/>
                    </a:cubicBezTo>
                    <a:cubicBezTo>
                      <a:pt x="49" y="26"/>
                      <a:pt x="49" y="26"/>
                      <a:pt x="49" y="26"/>
                    </a:cubicBezTo>
                    <a:cubicBezTo>
                      <a:pt x="48" y="26"/>
                      <a:pt x="48" y="28"/>
                      <a:pt x="48" y="29"/>
                    </a:cubicBezTo>
                    <a:cubicBezTo>
                      <a:pt x="48" y="29"/>
                      <a:pt x="49" y="29"/>
                      <a:pt x="49" y="29"/>
                    </a:cubicBezTo>
                    <a:cubicBezTo>
                      <a:pt x="49" y="32"/>
                      <a:pt x="49" y="32"/>
                      <a:pt x="49" y="32"/>
                    </a:cubicBezTo>
                    <a:cubicBezTo>
                      <a:pt x="49" y="32"/>
                      <a:pt x="49" y="32"/>
                      <a:pt x="49" y="32"/>
                    </a:cubicBezTo>
                    <a:cubicBezTo>
                      <a:pt x="49" y="32"/>
                      <a:pt x="49" y="32"/>
                      <a:pt x="49" y="32"/>
                    </a:cubicBezTo>
                    <a:cubicBezTo>
                      <a:pt x="49" y="37"/>
                      <a:pt x="49" y="37"/>
                      <a:pt x="49" y="37"/>
                    </a:cubicBezTo>
                    <a:cubicBezTo>
                      <a:pt x="49" y="35"/>
                      <a:pt x="48" y="32"/>
                      <a:pt x="46" y="31"/>
                    </a:cubicBezTo>
                    <a:cubicBezTo>
                      <a:pt x="46" y="26"/>
                      <a:pt x="46" y="26"/>
                      <a:pt x="46" y="26"/>
                    </a:cubicBezTo>
                    <a:cubicBezTo>
                      <a:pt x="47" y="25"/>
                      <a:pt x="48" y="24"/>
                      <a:pt x="48" y="23"/>
                    </a:cubicBezTo>
                    <a:cubicBezTo>
                      <a:pt x="48" y="23"/>
                      <a:pt x="47" y="23"/>
                      <a:pt x="46" y="23"/>
                    </a:cubicBezTo>
                    <a:cubicBezTo>
                      <a:pt x="46" y="18"/>
                      <a:pt x="46" y="18"/>
                      <a:pt x="46" y="18"/>
                    </a:cubicBezTo>
                    <a:cubicBezTo>
                      <a:pt x="47" y="19"/>
                      <a:pt x="47" y="19"/>
                      <a:pt x="47" y="19"/>
                    </a:cubicBezTo>
                    <a:cubicBezTo>
                      <a:pt x="48" y="18"/>
                      <a:pt x="48" y="17"/>
                      <a:pt x="49" y="16"/>
                    </a:cubicBezTo>
                    <a:close/>
                    <a:moveTo>
                      <a:pt x="49" y="39"/>
                    </a:moveTo>
                    <a:cubicBezTo>
                      <a:pt x="49" y="43"/>
                      <a:pt x="49" y="43"/>
                      <a:pt x="49" y="43"/>
                    </a:cubicBezTo>
                    <a:cubicBezTo>
                      <a:pt x="49" y="43"/>
                      <a:pt x="49" y="43"/>
                      <a:pt x="49" y="43"/>
                    </a:cubicBezTo>
                    <a:cubicBezTo>
                      <a:pt x="48" y="43"/>
                      <a:pt x="48" y="41"/>
                      <a:pt x="47" y="41"/>
                    </a:cubicBezTo>
                    <a:cubicBezTo>
                      <a:pt x="46" y="40"/>
                      <a:pt x="46" y="40"/>
                      <a:pt x="46" y="40"/>
                    </a:cubicBezTo>
                    <a:cubicBezTo>
                      <a:pt x="46" y="37"/>
                      <a:pt x="46" y="37"/>
                      <a:pt x="46" y="37"/>
                    </a:cubicBezTo>
                    <a:cubicBezTo>
                      <a:pt x="47" y="38"/>
                      <a:pt x="47" y="38"/>
                      <a:pt x="47" y="38"/>
                    </a:cubicBezTo>
                    <a:cubicBezTo>
                      <a:pt x="47" y="38"/>
                      <a:pt x="48" y="39"/>
                      <a:pt x="49" y="39"/>
                    </a:cubicBezTo>
                    <a:close/>
                    <a:moveTo>
                      <a:pt x="46" y="6"/>
                    </a:moveTo>
                    <a:cubicBezTo>
                      <a:pt x="46" y="3"/>
                      <a:pt x="46" y="3"/>
                      <a:pt x="46" y="3"/>
                    </a:cubicBezTo>
                    <a:cubicBezTo>
                      <a:pt x="47" y="3"/>
                      <a:pt x="47" y="3"/>
                      <a:pt x="47" y="3"/>
                    </a:cubicBezTo>
                    <a:cubicBezTo>
                      <a:pt x="47" y="4"/>
                      <a:pt x="47" y="5"/>
                      <a:pt x="46" y="6"/>
                    </a:cubicBezTo>
                    <a:close/>
                    <a:moveTo>
                      <a:pt x="46" y="3"/>
                    </a:moveTo>
                    <a:cubicBezTo>
                      <a:pt x="46" y="6"/>
                      <a:pt x="46" y="6"/>
                      <a:pt x="46" y="6"/>
                    </a:cubicBezTo>
                    <a:cubicBezTo>
                      <a:pt x="45" y="7"/>
                      <a:pt x="44" y="8"/>
                      <a:pt x="42" y="9"/>
                    </a:cubicBezTo>
                    <a:cubicBezTo>
                      <a:pt x="42" y="10"/>
                      <a:pt x="43" y="12"/>
                      <a:pt x="42" y="12"/>
                    </a:cubicBezTo>
                    <a:cubicBezTo>
                      <a:pt x="42" y="13"/>
                      <a:pt x="42" y="13"/>
                      <a:pt x="41" y="13"/>
                    </a:cubicBezTo>
                    <a:cubicBezTo>
                      <a:pt x="41" y="6"/>
                      <a:pt x="41" y="6"/>
                      <a:pt x="41" y="6"/>
                    </a:cubicBezTo>
                    <a:cubicBezTo>
                      <a:pt x="42" y="6"/>
                      <a:pt x="44" y="4"/>
                      <a:pt x="46" y="3"/>
                    </a:cubicBezTo>
                    <a:close/>
                    <a:moveTo>
                      <a:pt x="46" y="11"/>
                    </a:moveTo>
                    <a:cubicBezTo>
                      <a:pt x="45" y="11"/>
                      <a:pt x="45" y="11"/>
                      <a:pt x="45" y="11"/>
                    </a:cubicBezTo>
                    <a:cubicBezTo>
                      <a:pt x="45" y="12"/>
                      <a:pt x="45" y="14"/>
                      <a:pt x="46" y="15"/>
                    </a:cubicBezTo>
                    <a:cubicBezTo>
                      <a:pt x="46" y="15"/>
                      <a:pt x="46" y="15"/>
                      <a:pt x="46" y="15"/>
                    </a:cubicBezTo>
                    <a:cubicBezTo>
                      <a:pt x="46" y="11"/>
                      <a:pt x="46" y="11"/>
                      <a:pt x="46" y="11"/>
                    </a:cubicBezTo>
                    <a:close/>
                    <a:moveTo>
                      <a:pt x="46" y="18"/>
                    </a:moveTo>
                    <a:cubicBezTo>
                      <a:pt x="46" y="23"/>
                      <a:pt x="46" y="23"/>
                      <a:pt x="46" y="23"/>
                    </a:cubicBezTo>
                    <a:cubicBezTo>
                      <a:pt x="45" y="23"/>
                      <a:pt x="45" y="23"/>
                      <a:pt x="45" y="21"/>
                    </a:cubicBezTo>
                    <a:cubicBezTo>
                      <a:pt x="45" y="21"/>
                      <a:pt x="45" y="20"/>
                      <a:pt x="45" y="20"/>
                    </a:cubicBezTo>
                    <a:cubicBezTo>
                      <a:pt x="41" y="15"/>
                      <a:pt x="41" y="15"/>
                      <a:pt x="41" y="15"/>
                    </a:cubicBezTo>
                    <a:cubicBezTo>
                      <a:pt x="41" y="15"/>
                      <a:pt x="41" y="15"/>
                      <a:pt x="41" y="15"/>
                    </a:cubicBezTo>
                    <a:cubicBezTo>
                      <a:pt x="42" y="16"/>
                      <a:pt x="45" y="18"/>
                      <a:pt x="46" y="18"/>
                    </a:cubicBezTo>
                    <a:close/>
                    <a:moveTo>
                      <a:pt x="46" y="26"/>
                    </a:moveTo>
                    <a:cubicBezTo>
                      <a:pt x="46" y="26"/>
                      <a:pt x="45" y="26"/>
                      <a:pt x="45" y="27"/>
                    </a:cubicBezTo>
                    <a:cubicBezTo>
                      <a:pt x="44" y="25"/>
                      <a:pt x="42" y="23"/>
                      <a:pt x="41" y="20"/>
                    </a:cubicBezTo>
                    <a:cubicBezTo>
                      <a:pt x="41" y="24"/>
                      <a:pt x="41" y="24"/>
                      <a:pt x="41" y="24"/>
                    </a:cubicBezTo>
                    <a:cubicBezTo>
                      <a:pt x="42" y="26"/>
                      <a:pt x="45" y="28"/>
                      <a:pt x="46" y="31"/>
                    </a:cubicBezTo>
                    <a:cubicBezTo>
                      <a:pt x="46" y="26"/>
                      <a:pt x="46" y="26"/>
                      <a:pt x="46" y="26"/>
                    </a:cubicBezTo>
                    <a:close/>
                    <a:moveTo>
                      <a:pt x="46" y="37"/>
                    </a:moveTo>
                    <a:cubicBezTo>
                      <a:pt x="46" y="40"/>
                      <a:pt x="46" y="40"/>
                      <a:pt x="46" y="40"/>
                    </a:cubicBezTo>
                    <a:cubicBezTo>
                      <a:pt x="41" y="34"/>
                      <a:pt x="41" y="34"/>
                      <a:pt x="41" y="34"/>
                    </a:cubicBezTo>
                    <a:cubicBezTo>
                      <a:pt x="41" y="31"/>
                      <a:pt x="41" y="31"/>
                      <a:pt x="41" y="31"/>
                    </a:cubicBezTo>
                    <a:cubicBezTo>
                      <a:pt x="42" y="33"/>
                      <a:pt x="44" y="35"/>
                      <a:pt x="46" y="37"/>
                    </a:cubicBezTo>
                    <a:close/>
                    <a:moveTo>
                      <a:pt x="33" y="6"/>
                    </a:moveTo>
                    <a:cubicBezTo>
                      <a:pt x="32" y="6"/>
                      <a:pt x="23" y="0"/>
                      <a:pt x="18" y="4"/>
                    </a:cubicBezTo>
                    <a:cubicBezTo>
                      <a:pt x="15" y="6"/>
                      <a:pt x="16" y="8"/>
                      <a:pt x="16" y="9"/>
                    </a:cubicBezTo>
                    <a:cubicBezTo>
                      <a:pt x="16" y="9"/>
                      <a:pt x="16" y="10"/>
                      <a:pt x="15" y="10"/>
                    </a:cubicBezTo>
                    <a:cubicBezTo>
                      <a:pt x="15" y="10"/>
                      <a:pt x="18" y="11"/>
                      <a:pt x="18" y="10"/>
                    </a:cubicBezTo>
                    <a:cubicBezTo>
                      <a:pt x="19" y="9"/>
                      <a:pt x="21" y="9"/>
                      <a:pt x="21" y="9"/>
                    </a:cubicBezTo>
                    <a:cubicBezTo>
                      <a:pt x="24" y="9"/>
                      <a:pt x="26" y="10"/>
                      <a:pt x="27" y="10"/>
                    </a:cubicBezTo>
                    <a:cubicBezTo>
                      <a:pt x="27" y="10"/>
                      <a:pt x="28" y="10"/>
                      <a:pt x="28" y="10"/>
                    </a:cubicBezTo>
                    <a:cubicBezTo>
                      <a:pt x="25" y="8"/>
                      <a:pt x="25" y="8"/>
                      <a:pt x="25" y="8"/>
                    </a:cubicBezTo>
                    <a:cubicBezTo>
                      <a:pt x="28" y="8"/>
                      <a:pt x="28" y="8"/>
                      <a:pt x="28" y="8"/>
                    </a:cubicBezTo>
                    <a:cubicBezTo>
                      <a:pt x="31" y="9"/>
                      <a:pt x="31" y="9"/>
                      <a:pt x="31" y="9"/>
                    </a:cubicBezTo>
                    <a:cubicBezTo>
                      <a:pt x="33" y="9"/>
                      <a:pt x="33" y="9"/>
                      <a:pt x="33" y="9"/>
                    </a:cubicBezTo>
                    <a:cubicBezTo>
                      <a:pt x="33" y="6"/>
                      <a:pt x="33" y="6"/>
                      <a:pt x="33" y="6"/>
                    </a:cubicBezTo>
                    <a:close/>
                    <a:moveTo>
                      <a:pt x="41" y="6"/>
                    </a:moveTo>
                    <a:cubicBezTo>
                      <a:pt x="41" y="13"/>
                      <a:pt x="41" y="13"/>
                      <a:pt x="41" y="13"/>
                    </a:cubicBezTo>
                    <a:cubicBezTo>
                      <a:pt x="40" y="12"/>
                      <a:pt x="39" y="12"/>
                      <a:pt x="39" y="12"/>
                    </a:cubicBezTo>
                    <a:cubicBezTo>
                      <a:pt x="38" y="12"/>
                      <a:pt x="36" y="13"/>
                      <a:pt x="35" y="13"/>
                    </a:cubicBezTo>
                    <a:cubicBezTo>
                      <a:pt x="35" y="12"/>
                      <a:pt x="35" y="12"/>
                      <a:pt x="36" y="12"/>
                    </a:cubicBezTo>
                    <a:cubicBezTo>
                      <a:pt x="38" y="11"/>
                      <a:pt x="39" y="8"/>
                      <a:pt x="39" y="6"/>
                    </a:cubicBezTo>
                    <a:cubicBezTo>
                      <a:pt x="40" y="6"/>
                      <a:pt x="40" y="6"/>
                      <a:pt x="41" y="6"/>
                    </a:cubicBezTo>
                    <a:close/>
                    <a:moveTo>
                      <a:pt x="41" y="15"/>
                    </a:moveTo>
                    <a:cubicBezTo>
                      <a:pt x="41" y="15"/>
                      <a:pt x="41" y="15"/>
                      <a:pt x="41" y="15"/>
                    </a:cubicBezTo>
                    <a:cubicBezTo>
                      <a:pt x="41" y="15"/>
                      <a:pt x="41" y="15"/>
                      <a:pt x="41" y="15"/>
                    </a:cubicBezTo>
                    <a:cubicBezTo>
                      <a:pt x="41" y="15"/>
                      <a:pt x="41" y="15"/>
                      <a:pt x="41" y="15"/>
                    </a:cubicBezTo>
                    <a:close/>
                    <a:moveTo>
                      <a:pt x="41" y="20"/>
                    </a:moveTo>
                    <a:cubicBezTo>
                      <a:pt x="40" y="20"/>
                      <a:pt x="40" y="20"/>
                      <a:pt x="39" y="19"/>
                    </a:cubicBezTo>
                    <a:cubicBezTo>
                      <a:pt x="39" y="18"/>
                      <a:pt x="39" y="15"/>
                      <a:pt x="39" y="13"/>
                    </a:cubicBezTo>
                    <a:cubicBezTo>
                      <a:pt x="39" y="13"/>
                      <a:pt x="36" y="14"/>
                      <a:pt x="37" y="15"/>
                    </a:cubicBezTo>
                    <a:cubicBezTo>
                      <a:pt x="36" y="17"/>
                      <a:pt x="37" y="18"/>
                      <a:pt x="36" y="19"/>
                    </a:cubicBezTo>
                    <a:cubicBezTo>
                      <a:pt x="36" y="19"/>
                      <a:pt x="38" y="21"/>
                      <a:pt x="41" y="24"/>
                    </a:cubicBezTo>
                    <a:cubicBezTo>
                      <a:pt x="41" y="20"/>
                      <a:pt x="41" y="20"/>
                      <a:pt x="41" y="20"/>
                    </a:cubicBezTo>
                    <a:close/>
                    <a:moveTo>
                      <a:pt x="41" y="31"/>
                    </a:moveTo>
                    <a:cubicBezTo>
                      <a:pt x="41" y="34"/>
                      <a:pt x="41" y="34"/>
                      <a:pt x="41" y="34"/>
                    </a:cubicBezTo>
                    <a:cubicBezTo>
                      <a:pt x="38" y="31"/>
                      <a:pt x="36" y="28"/>
                      <a:pt x="33" y="24"/>
                    </a:cubicBezTo>
                    <a:cubicBezTo>
                      <a:pt x="32" y="24"/>
                      <a:pt x="32" y="25"/>
                      <a:pt x="31" y="25"/>
                    </a:cubicBezTo>
                    <a:cubicBezTo>
                      <a:pt x="33" y="26"/>
                      <a:pt x="34" y="26"/>
                      <a:pt x="37" y="31"/>
                    </a:cubicBezTo>
                    <a:cubicBezTo>
                      <a:pt x="36" y="32"/>
                      <a:pt x="36" y="33"/>
                      <a:pt x="33" y="35"/>
                    </a:cubicBezTo>
                    <a:cubicBezTo>
                      <a:pt x="30" y="34"/>
                      <a:pt x="27" y="34"/>
                      <a:pt x="24" y="33"/>
                    </a:cubicBezTo>
                    <a:cubicBezTo>
                      <a:pt x="26" y="35"/>
                      <a:pt x="27" y="38"/>
                      <a:pt x="27" y="41"/>
                    </a:cubicBezTo>
                    <a:cubicBezTo>
                      <a:pt x="27" y="42"/>
                      <a:pt x="27" y="43"/>
                      <a:pt x="27" y="44"/>
                    </a:cubicBezTo>
                    <a:cubicBezTo>
                      <a:pt x="25" y="45"/>
                      <a:pt x="24" y="44"/>
                      <a:pt x="23" y="44"/>
                    </a:cubicBezTo>
                    <a:cubicBezTo>
                      <a:pt x="23" y="44"/>
                      <a:pt x="21" y="44"/>
                      <a:pt x="22" y="41"/>
                    </a:cubicBezTo>
                    <a:cubicBezTo>
                      <a:pt x="22" y="41"/>
                      <a:pt x="21" y="39"/>
                      <a:pt x="21" y="39"/>
                    </a:cubicBezTo>
                    <a:cubicBezTo>
                      <a:pt x="21" y="38"/>
                      <a:pt x="20" y="38"/>
                      <a:pt x="19" y="36"/>
                    </a:cubicBezTo>
                    <a:cubicBezTo>
                      <a:pt x="21" y="37"/>
                      <a:pt x="22" y="37"/>
                      <a:pt x="22" y="38"/>
                    </a:cubicBezTo>
                    <a:cubicBezTo>
                      <a:pt x="21" y="36"/>
                      <a:pt x="21" y="35"/>
                      <a:pt x="21" y="34"/>
                    </a:cubicBezTo>
                    <a:cubicBezTo>
                      <a:pt x="16" y="35"/>
                      <a:pt x="12" y="38"/>
                      <a:pt x="8" y="38"/>
                    </a:cubicBezTo>
                    <a:cubicBezTo>
                      <a:pt x="6" y="39"/>
                      <a:pt x="3" y="39"/>
                      <a:pt x="1" y="38"/>
                    </a:cubicBezTo>
                    <a:cubicBezTo>
                      <a:pt x="0" y="37"/>
                      <a:pt x="0" y="37"/>
                      <a:pt x="0" y="35"/>
                    </a:cubicBezTo>
                    <a:cubicBezTo>
                      <a:pt x="0" y="35"/>
                      <a:pt x="1" y="34"/>
                      <a:pt x="0" y="31"/>
                    </a:cubicBezTo>
                    <a:cubicBezTo>
                      <a:pt x="0" y="27"/>
                      <a:pt x="2" y="23"/>
                      <a:pt x="5" y="19"/>
                    </a:cubicBezTo>
                    <a:cubicBezTo>
                      <a:pt x="6" y="18"/>
                      <a:pt x="6" y="18"/>
                      <a:pt x="6" y="18"/>
                    </a:cubicBezTo>
                    <a:cubicBezTo>
                      <a:pt x="7" y="18"/>
                      <a:pt x="1" y="28"/>
                      <a:pt x="3" y="32"/>
                    </a:cubicBezTo>
                    <a:cubicBezTo>
                      <a:pt x="5" y="36"/>
                      <a:pt x="6" y="35"/>
                      <a:pt x="9" y="35"/>
                    </a:cubicBezTo>
                    <a:cubicBezTo>
                      <a:pt x="15" y="33"/>
                      <a:pt x="18" y="31"/>
                      <a:pt x="18" y="31"/>
                    </a:cubicBezTo>
                    <a:cubicBezTo>
                      <a:pt x="19" y="31"/>
                      <a:pt x="15" y="25"/>
                      <a:pt x="12" y="23"/>
                    </a:cubicBezTo>
                    <a:cubicBezTo>
                      <a:pt x="11" y="23"/>
                      <a:pt x="10" y="23"/>
                      <a:pt x="10" y="22"/>
                    </a:cubicBezTo>
                    <a:cubicBezTo>
                      <a:pt x="10" y="20"/>
                      <a:pt x="12" y="16"/>
                      <a:pt x="13" y="16"/>
                    </a:cubicBezTo>
                    <a:cubicBezTo>
                      <a:pt x="15" y="17"/>
                      <a:pt x="15" y="17"/>
                      <a:pt x="15" y="17"/>
                    </a:cubicBezTo>
                    <a:cubicBezTo>
                      <a:pt x="15" y="17"/>
                      <a:pt x="15" y="17"/>
                      <a:pt x="15" y="20"/>
                    </a:cubicBezTo>
                    <a:cubicBezTo>
                      <a:pt x="16" y="23"/>
                      <a:pt x="23" y="30"/>
                      <a:pt x="23" y="30"/>
                    </a:cubicBezTo>
                    <a:cubicBezTo>
                      <a:pt x="28" y="29"/>
                      <a:pt x="30" y="30"/>
                      <a:pt x="30" y="29"/>
                    </a:cubicBezTo>
                    <a:cubicBezTo>
                      <a:pt x="29" y="27"/>
                      <a:pt x="27" y="27"/>
                      <a:pt x="25" y="25"/>
                    </a:cubicBezTo>
                    <a:cubicBezTo>
                      <a:pt x="24" y="21"/>
                      <a:pt x="26" y="20"/>
                      <a:pt x="27" y="18"/>
                    </a:cubicBezTo>
                    <a:cubicBezTo>
                      <a:pt x="31" y="18"/>
                      <a:pt x="35" y="22"/>
                      <a:pt x="36" y="26"/>
                    </a:cubicBezTo>
                    <a:cubicBezTo>
                      <a:pt x="38" y="28"/>
                      <a:pt x="39" y="29"/>
                      <a:pt x="41" y="31"/>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2"/>
              <p:cNvSpPr>
                <a:spLocks noEditPoints="1"/>
              </p:cNvSpPr>
              <p:nvPr/>
            </p:nvSpPr>
            <p:spPr bwMode="auto">
              <a:xfrm>
                <a:off x="658813" y="2390775"/>
                <a:ext cx="1865312" cy="1855788"/>
              </a:xfrm>
              <a:custGeom>
                <a:avLst/>
                <a:gdLst>
                  <a:gd name="T0" fmla="*/ 552 w 563"/>
                  <a:gd name="T1" fmla="*/ 279 h 557"/>
                  <a:gd name="T2" fmla="*/ 281 w 563"/>
                  <a:gd name="T3" fmla="*/ 547 h 557"/>
                  <a:gd name="T4" fmla="*/ 281 w 563"/>
                  <a:gd name="T5" fmla="*/ 557 h 557"/>
                  <a:gd name="T6" fmla="*/ 281 w 563"/>
                  <a:gd name="T7" fmla="*/ 557 h 557"/>
                  <a:gd name="T8" fmla="*/ 563 w 563"/>
                  <a:gd name="T9" fmla="*/ 279 h 557"/>
                  <a:gd name="T10" fmla="*/ 281 w 563"/>
                  <a:gd name="T11" fmla="*/ 0 h 557"/>
                  <a:gd name="T12" fmla="*/ 281 w 563"/>
                  <a:gd name="T13" fmla="*/ 0 h 557"/>
                  <a:gd name="T14" fmla="*/ 281 w 563"/>
                  <a:gd name="T15" fmla="*/ 11 h 557"/>
                  <a:gd name="T16" fmla="*/ 552 w 563"/>
                  <a:gd name="T17" fmla="*/ 279 h 557"/>
                  <a:gd name="T18" fmla="*/ 281 w 563"/>
                  <a:gd name="T19" fmla="*/ 547 h 557"/>
                  <a:gd name="T20" fmla="*/ 10 w 563"/>
                  <a:gd name="T21" fmla="*/ 279 h 557"/>
                  <a:gd name="T22" fmla="*/ 281 w 563"/>
                  <a:gd name="T23" fmla="*/ 11 h 557"/>
                  <a:gd name="T24" fmla="*/ 281 w 563"/>
                  <a:gd name="T25" fmla="*/ 0 h 557"/>
                  <a:gd name="T26" fmla="*/ 0 w 563"/>
                  <a:gd name="T27" fmla="*/ 279 h 557"/>
                  <a:gd name="T28" fmla="*/ 281 w 563"/>
                  <a:gd name="T29" fmla="*/ 557 h 557"/>
                  <a:gd name="T30" fmla="*/ 281 w 563"/>
                  <a:gd name="T31" fmla="*/ 54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3" h="557">
                    <a:moveTo>
                      <a:pt x="552" y="279"/>
                    </a:moveTo>
                    <a:cubicBezTo>
                      <a:pt x="552" y="427"/>
                      <a:pt x="431" y="547"/>
                      <a:pt x="281" y="547"/>
                    </a:cubicBezTo>
                    <a:cubicBezTo>
                      <a:pt x="281" y="557"/>
                      <a:pt x="281" y="557"/>
                      <a:pt x="281" y="557"/>
                    </a:cubicBezTo>
                    <a:cubicBezTo>
                      <a:pt x="281" y="557"/>
                      <a:pt x="281" y="557"/>
                      <a:pt x="281" y="557"/>
                    </a:cubicBezTo>
                    <a:cubicBezTo>
                      <a:pt x="437" y="557"/>
                      <a:pt x="563" y="433"/>
                      <a:pt x="563" y="279"/>
                    </a:cubicBezTo>
                    <a:cubicBezTo>
                      <a:pt x="563" y="125"/>
                      <a:pt x="437" y="0"/>
                      <a:pt x="281" y="0"/>
                    </a:cubicBezTo>
                    <a:cubicBezTo>
                      <a:pt x="281" y="0"/>
                      <a:pt x="281" y="0"/>
                      <a:pt x="281" y="0"/>
                    </a:cubicBezTo>
                    <a:cubicBezTo>
                      <a:pt x="281" y="11"/>
                      <a:pt x="281" y="11"/>
                      <a:pt x="281" y="11"/>
                    </a:cubicBezTo>
                    <a:cubicBezTo>
                      <a:pt x="431" y="11"/>
                      <a:pt x="552" y="131"/>
                      <a:pt x="552" y="279"/>
                    </a:cubicBezTo>
                    <a:close/>
                    <a:moveTo>
                      <a:pt x="281" y="547"/>
                    </a:moveTo>
                    <a:cubicBezTo>
                      <a:pt x="132" y="547"/>
                      <a:pt x="10" y="427"/>
                      <a:pt x="10" y="279"/>
                    </a:cubicBezTo>
                    <a:cubicBezTo>
                      <a:pt x="10" y="131"/>
                      <a:pt x="132" y="11"/>
                      <a:pt x="281" y="11"/>
                    </a:cubicBezTo>
                    <a:cubicBezTo>
                      <a:pt x="281" y="0"/>
                      <a:pt x="281" y="0"/>
                      <a:pt x="281" y="0"/>
                    </a:cubicBezTo>
                    <a:cubicBezTo>
                      <a:pt x="126" y="0"/>
                      <a:pt x="0" y="125"/>
                      <a:pt x="0" y="279"/>
                    </a:cubicBezTo>
                    <a:cubicBezTo>
                      <a:pt x="0" y="433"/>
                      <a:pt x="126" y="557"/>
                      <a:pt x="281" y="557"/>
                    </a:cubicBezTo>
                    <a:lnTo>
                      <a:pt x="281" y="54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3"/>
              <p:cNvSpPr>
                <a:spLocks noEditPoints="1"/>
              </p:cNvSpPr>
              <p:nvPr/>
            </p:nvSpPr>
            <p:spPr bwMode="auto">
              <a:xfrm>
                <a:off x="1322388" y="3962400"/>
                <a:ext cx="552450" cy="139700"/>
              </a:xfrm>
              <a:custGeom>
                <a:avLst/>
                <a:gdLst>
                  <a:gd name="T0" fmla="*/ 147 w 167"/>
                  <a:gd name="T1" fmla="*/ 35 h 42"/>
                  <a:gd name="T2" fmla="*/ 152 w 167"/>
                  <a:gd name="T3" fmla="*/ 24 h 42"/>
                  <a:gd name="T4" fmla="*/ 147 w 167"/>
                  <a:gd name="T5" fmla="*/ 16 h 42"/>
                  <a:gd name="T6" fmla="*/ 151 w 167"/>
                  <a:gd name="T7" fmla="*/ 8 h 42"/>
                  <a:gd name="T8" fmla="*/ 161 w 167"/>
                  <a:gd name="T9" fmla="*/ 3 h 42"/>
                  <a:gd name="T10" fmla="*/ 159 w 167"/>
                  <a:gd name="T11" fmla="*/ 19 h 42"/>
                  <a:gd name="T12" fmla="*/ 164 w 167"/>
                  <a:gd name="T13" fmla="*/ 35 h 42"/>
                  <a:gd name="T14" fmla="*/ 148 w 167"/>
                  <a:gd name="T15" fmla="*/ 42 h 42"/>
                  <a:gd name="T16" fmla="*/ 147 w 167"/>
                  <a:gd name="T17" fmla="*/ 7 h 42"/>
                  <a:gd name="T18" fmla="*/ 142 w 167"/>
                  <a:gd name="T19" fmla="*/ 11 h 42"/>
                  <a:gd name="T20" fmla="*/ 147 w 167"/>
                  <a:gd name="T21" fmla="*/ 23 h 42"/>
                  <a:gd name="T22" fmla="*/ 141 w 167"/>
                  <a:gd name="T23" fmla="*/ 29 h 42"/>
                  <a:gd name="T24" fmla="*/ 147 w 167"/>
                  <a:gd name="T25" fmla="*/ 42 h 42"/>
                  <a:gd name="T26" fmla="*/ 128 w 167"/>
                  <a:gd name="T27" fmla="*/ 29 h 42"/>
                  <a:gd name="T28" fmla="*/ 131 w 167"/>
                  <a:gd name="T29" fmla="*/ 16 h 42"/>
                  <a:gd name="T30" fmla="*/ 146 w 167"/>
                  <a:gd name="T31" fmla="*/ 0 h 42"/>
                  <a:gd name="T32" fmla="*/ 103 w 167"/>
                  <a:gd name="T33" fmla="*/ 35 h 42"/>
                  <a:gd name="T34" fmla="*/ 105 w 167"/>
                  <a:gd name="T35" fmla="*/ 27 h 42"/>
                  <a:gd name="T36" fmla="*/ 107 w 167"/>
                  <a:gd name="T37" fmla="*/ 19 h 42"/>
                  <a:gd name="T38" fmla="*/ 103 w 167"/>
                  <a:gd name="T39" fmla="*/ 7 h 42"/>
                  <a:gd name="T40" fmla="*/ 120 w 167"/>
                  <a:gd name="T41" fmla="*/ 9 h 42"/>
                  <a:gd name="T42" fmla="*/ 103 w 167"/>
                  <a:gd name="T43" fmla="*/ 42 h 42"/>
                  <a:gd name="T44" fmla="*/ 103 w 167"/>
                  <a:gd name="T45" fmla="*/ 7 h 42"/>
                  <a:gd name="T46" fmla="*/ 98 w 167"/>
                  <a:gd name="T47" fmla="*/ 19 h 42"/>
                  <a:gd name="T48" fmla="*/ 103 w 167"/>
                  <a:gd name="T49" fmla="*/ 27 h 42"/>
                  <a:gd name="T50" fmla="*/ 84 w 167"/>
                  <a:gd name="T51" fmla="*/ 14 h 42"/>
                  <a:gd name="T52" fmla="*/ 102 w 167"/>
                  <a:gd name="T53" fmla="*/ 0 h 42"/>
                  <a:gd name="T54" fmla="*/ 103 w 167"/>
                  <a:gd name="T55" fmla="*/ 42 h 42"/>
                  <a:gd name="T56" fmla="*/ 88 w 167"/>
                  <a:gd name="T57" fmla="*/ 37 h 42"/>
                  <a:gd name="T58" fmla="*/ 100 w 167"/>
                  <a:gd name="T59" fmla="*/ 34 h 42"/>
                  <a:gd name="T60" fmla="*/ 60 w 167"/>
                  <a:gd name="T61" fmla="*/ 42 h 42"/>
                  <a:gd name="T62" fmla="*/ 64 w 167"/>
                  <a:gd name="T63" fmla="*/ 33 h 42"/>
                  <a:gd name="T64" fmla="*/ 60 w 167"/>
                  <a:gd name="T65" fmla="*/ 23 h 42"/>
                  <a:gd name="T66" fmla="*/ 64 w 167"/>
                  <a:gd name="T67" fmla="*/ 15 h 42"/>
                  <a:gd name="T68" fmla="*/ 60 w 167"/>
                  <a:gd name="T69" fmla="*/ 7 h 42"/>
                  <a:gd name="T70" fmla="*/ 78 w 167"/>
                  <a:gd name="T71" fmla="*/ 11 h 42"/>
                  <a:gd name="T72" fmla="*/ 77 w 167"/>
                  <a:gd name="T73" fmla="*/ 24 h 42"/>
                  <a:gd name="T74" fmla="*/ 73 w 167"/>
                  <a:gd name="T75" fmla="*/ 39 h 42"/>
                  <a:gd name="T76" fmla="*/ 60 w 167"/>
                  <a:gd name="T77" fmla="*/ 42 h 42"/>
                  <a:gd name="T78" fmla="*/ 14 w 167"/>
                  <a:gd name="T79" fmla="*/ 41 h 42"/>
                  <a:gd name="T80" fmla="*/ 0 w 167"/>
                  <a:gd name="T81" fmla="*/ 20 h 42"/>
                  <a:gd name="T82" fmla="*/ 16 w 167"/>
                  <a:gd name="T83" fmla="*/ 0 h 42"/>
                  <a:gd name="T84" fmla="*/ 60 w 167"/>
                  <a:gd name="T85" fmla="*/ 7 h 42"/>
                  <a:gd name="T86" fmla="*/ 55 w 167"/>
                  <a:gd name="T87" fmla="*/ 11 h 42"/>
                  <a:gd name="T88" fmla="*/ 60 w 167"/>
                  <a:gd name="T89" fmla="*/ 23 h 42"/>
                  <a:gd name="T90" fmla="*/ 54 w 167"/>
                  <a:gd name="T91" fmla="*/ 29 h 42"/>
                  <a:gd name="T92" fmla="*/ 60 w 167"/>
                  <a:gd name="T93" fmla="*/ 42 h 42"/>
                  <a:gd name="T94" fmla="*/ 41 w 167"/>
                  <a:gd name="T95" fmla="*/ 29 h 42"/>
                  <a:gd name="T96" fmla="*/ 44 w 167"/>
                  <a:gd name="T97" fmla="*/ 16 h 42"/>
                  <a:gd name="T98" fmla="*/ 59 w 167"/>
                  <a:gd name="T9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7" h="42">
                    <a:moveTo>
                      <a:pt x="147" y="42"/>
                    </a:moveTo>
                    <a:cubicBezTo>
                      <a:pt x="147" y="35"/>
                      <a:pt x="147" y="35"/>
                      <a:pt x="147" y="35"/>
                    </a:cubicBezTo>
                    <a:cubicBezTo>
                      <a:pt x="147" y="35"/>
                      <a:pt x="147" y="35"/>
                      <a:pt x="147" y="35"/>
                    </a:cubicBezTo>
                    <a:cubicBezTo>
                      <a:pt x="149" y="35"/>
                      <a:pt x="150" y="34"/>
                      <a:pt x="152" y="33"/>
                    </a:cubicBezTo>
                    <a:cubicBezTo>
                      <a:pt x="152" y="32"/>
                      <a:pt x="153" y="30"/>
                      <a:pt x="153" y="29"/>
                    </a:cubicBezTo>
                    <a:cubicBezTo>
                      <a:pt x="153" y="27"/>
                      <a:pt x="152" y="25"/>
                      <a:pt x="152" y="24"/>
                    </a:cubicBezTo>
                    <a:cubicBezTo>
                      <a:pt x="150" y="23"/>
                      <a:pt x="149" y="23"/>
                      <a:pt x="147" y="23"/>
                    </a:cubicBezTo>
                    <a:cubicBezTo>
                      <a:pt x="147" y="16"/>
                      <a:pt x="147" y="16"/>
                      <a:pt x="147" y="16"/>
                    </a:cubicBezTo>
                    <a:cubicBezTo>
                      <a:pt x="147" y="16"/>
                      <a:pt x="147" y="16"/>
                      <a:pt x="147" y="16"/>
                    </a:cubicBezTo>
                    <a:cubicBezTo>
                      <a:pt x="149" y="16"/>
                      <a:pt x="150" y="16"/>
                      <a:pt x="151" y="15"/>
                    </a:cubicBezTo>
                    <a:cubicBezTo>
                      <a:pt x="152" y="14"/>
                      <a:pt x="152" y="13"/>
                      <a:pt x="152" y="12"/>
                    </a:cubicBezTo>
                    <a:cubicBezTo>
                      <a:pt x="152" y="10"/>
                      <a:pt x="152" y="9"/>
                      <a:pt x="151" y="8"/>
                    </a:cubicBezTo>
                    <a:cubicBezTo>
                      <a:pt x="150" y="7"/>
                      <a:pt x="149" y="7"/>
                      <a:pt x="147" y="7"/>
                    </a:cubicBezTo>
                    <a:cubicBezTo>
                      <a:pt x="147" y="0"/>
                      <a:pt x="147" y="0"/>
                      <a:pt x="147" y="0"/>
                    </a:cubicBezTo>
                    <a:cubicBezTo>
                      <a:pt x="153" y="0"/>
                      <a:pt x="158" y="2"/>
                      <a:pt x="161" y="3"/>
                    </a:cubicBezTo>
                    <a:cubicBezTo>
                      <a:pt x="164" y="5"/>
                      <a:pt x="165" y="7"/>
                      <a:pt x="165" y="11"/>
                    </a:cubicBezTo>
                    <a:cubicBezTo>
                      <a:pt x="165" y="13"/>
                      <a:pt x="164" y="14"/>
                      <a:pt x="163" y="16"/>
                    </a:cubicBezTo>
                    <a:cubicBezTo>
                      <a:pt x="162" y="17"/>
                      <a:pt x="161" y="19"/>
                      <a:pt x="159" y="19"/>
                    </a:cubicBezTo>
                    <a:cubicBezTo>
                      <a:pt x="161" y="21"/>
                      <a:pt x="163" y="22"/>
                      <a:pt x="164" y="24"/>
                    </a:cubicBezTo>
                    <a:cubicBezTo>
                      <a:pt x="166" y="25"/>
                      <a:pt x="167" y="27"/>
                      <a:pt x="167" y="29"/>
                    </a:cubicBezTo>
                    <a:cubicBezTo>
                      <a:pt x="167" y="31"/>
                      <a:pt x="166" y="33"/>
                      <a:pt x="164" y="35"/>
                    </a:cubicBezTo>
                    <a:cubicBezTo>
                      <a:pt x="164" y="36"/>
                      <a:pt x="162" y="38"/>
                      <a:pt x="161" y="39"/>
                    </a:cubicBezTo>
                    <a:cubicBezTo>
                      <a:pt x="159" y="40"/>
                      <a:pt x="158" y="41"/>
                      <a:pt x="155" y="41"/>
                    </a:cubicBezTo>
                    <a:cubicBezTo>
                      <a:pt x="152" y="42"/>
                      <a:pt x="150" y="42"/>
                      <a:pt x="148" y="42"/>
                    </a:cubicBezTo>
                    <a:lnTo>
                      <a:pt x="147" y="42"/>
                    </a:lnTo>
                    <a:close/>
                    <a:moveTo>
                      <a:pt x="147" y="0"/>
                    </a:moveTo>
                    <a:cubicBezTo>
                      <a:pt x="147" y="7"/>
                      <a:pt x="147" y="7"/>
                      <a:pt x="147" y="7"/>
                    </a:cubicBezTo>
                    <a:cubicBezTo>
                      <a:pt x="147" y="7"/>
                      <a:pt x="147" y="7"/>
                      <a:pt x="147" y="7"/>
                    </a:cubicBezTo>
                    <a:cubicBezTo>
                      <a:pt x="146" y="7"/>
                      <a:pt x="144" y="7"/>
                      <a:pt x="143" y="8"/>
                    </a:cubicBezTo>
                    <a:cubicBezTo>
                      <a:pt x="143" y="9"/>
                      <a:pt x="142" y="10"/>
                      <a:pt x="142" y="11"/>
                    </a:cubicBezTo>
                    <a:cubicBezTo>
                      <a:pt x="142" y="13"/>
                      <a:pt x="143" y="14"/>
                      <a:pt x="143" y="15"/>
                    </a:cubicBezTo>
                    <a:cubicBezTo>
                      <a:pt x="144" y="16"/>
                      <a:pt x="146" y="16"/>
                      <a:pt x="147" y="16"/>
                    </a:cubicBezTo>
                    <a:cubicBezTo>
                      <a:pt x="147" y="23"/>
                      <a:pt x="147" y="23"/>
                      <a:pt x="147" y="23"/>
                    </a:cubicBezTo>
                    <a:cubicBezTo>
                      <a:pt x="147" y="23"/>
                      <a:pt x="147" y="23"/>
                      <a:pt x="147" y="23"/>
                    </a:cubicBezTo>
                    <a:cubicBezTo>
                      <a:pt x="146" y="23"/>
                      <a:pt x="144" y="23"/>
                      <a:pt x="143" y="24"/>
                    </a:cubicBezTo>
                    <a:cubicBezTo>
                      <a:pt x="142" y="25"/>
                      <a:pt x="141" y="27"/>
                      <a:pt x="141" y="29"/>
                    </a:cubicBezTo>
                    <a:cubicBezTo>
                      <a:pt x="141" y="30"/>
                      <a:pt x="142" y="32"/>
                      <a:pt x="143" y="33"/>
                    </a:cubicBezTo>
                    <a:cubicBezTo>
                      <a:pt x="144" y="34"/>
                      <a:pt x="146" y="35"/>
                      <a:pt x="147" y="35"/>
                    </a:cubicBezTo>
                    <a:cubicBezTo>
                      <a:pt x="147" y="42"/>
                      <a:pt x="147" y="42"/>
                      <a:pt x="147" y="42"/>
                    </a:cubicBezTo>
                    <a:cubicBezTo>
                      <a:pt x="143" y="42"/>
                      <a:pt x="139" y="41"/>
                      <a:pt x="136" y="40"/>
                    </a:cubicBezTo>
                    <a:cubicBezTo>
                      <a:pt x="134" y="39"/>
                      <a:pt x="131" y="38"/>
                      <a:pt x="130" y="36"/>
                    </a:cubicBezTo>
                    <a:cubicBezTo>
                      <a:pt x="129" y="34"/>
                      <a:pt x="128" y="32"/>
                      <a:pt x="128" y="29"/>
                    </a:cubicBezTo>
                    <a:cubicBezTo>
                      <a:pt x="128" y="27"/>
                      <a:pt x="129" y="24"/>
                      <a:pt x="130" y="23"/>
                    </a:cubicBezTo>
                    <a:cubicBezTo>
                      <a:pt x="131" y="22"/>
                      <a:pt x="134" y="20"/>
                      <a:pt x="136" y="19"/>
                    </a:cubicBezTo>
                    <a:cubicBezTo>
                      <a:pt x="134" y="19"/>
                      <a:pt x="132" y="17"/>
                      <a:pt x="131" y="16"/>
                    </a:cubicBezTo>
                    <a:cubicBezTo>
                      <a:pt x="131" y="15"/>
                      <a:pt x="130" y="13"/>
                      <a:pt x="130" y="11"/>
                    </a:cubicBezTo>
                    <a:cubicBezTo>
                      <a:pt x="130" y="7"/>
                      <a:pt x="131" y="4"/>
                      <a:pt x="135" y="2"/>
                    </a:cubicBezTo>
                    <a:cubicBezTo>
                      <a:pt x="138" y="1"/>
                      <a:pt x="142" y="0"/>
                      <a:pt x="146" y="0"/>
                    </a:cubicBezTo>
                    <a:cubicBezTo>
                      <a:pt x="147" y="0"/>
                      <a:pt x="147" y="0"/>
                      <a:pt x="147" y="0"/>
                    </a:cubicBezTo>
                    <a:close/>
                    <a:moveTo>
                      <a:pt x="103" y="42"/>
                    </a:moveTo>
                    <a:cubicBezTo>
                      <a:pt x="103" y="35"/>
                      <a:pt x="103" y="35"/>
                      <a:pt x="103" y="35"/>
                    </a:cubicBezTo>
                    <a:cubicBezTo>
                      <a:pt x="105" y="35"/>
                      <a:pt x="107" y="34"/>
                      <a:pt x="107" y="32"/>
                    </a:cubicBezTo>
                    <a:cubicBezTo>
                      <a:pt x="109" y="30"/>
                      <a:pt x="109" y="28"/>
                      <a:pt x="110" y="24"/>
                    </a:cubicBezTo>
                    <a:cubicBezTo>
                      <a:pt x="108" y="25"/>
                      <a:pt x="107" y="26"/>
                      <a:pt x="105" y="27"/>
                    </a:cubicBezTo>
                    <a:cubicBezTo>
                      <a:pt x="104" y="27"/>
                      <a:pt x="103" y="27"/>
                      <a:pt x="103" y="27"/>
                    </a:cubicBezTo>
                    <a:cubicBezTo>
                      <a:pt x="103" y="21"/>
                      <a:pt x="103" y="21"/>
                      <a:pt x="103" y="21"/>
                    </a:cubicBezTo>
                    <a:cubicBezTo>
                      <a:pt x="104" y="21"/>
                      <a:pt x="106" y="20"/>
                      <a:pt x="107" y="19"/>
                    </a:cubicBezTo>
                    <a:cubicBezTo>
                      <a:pt x="109" y="18"/>
                      <a:pt x="109" y="16"/>
                      <a:pt x="109" y="14"/>
                    </a:cubicBezTo>
                    <a:cubicBezTo>
                      <a:pt x="109" y="12"/>
                      <a:pt x="109" y="10"/>
                      <a:pt x="107" y="9"/>
                    </a:cubicBezTo>
                    <a:cubicBezTo>
                      <a:pt x="106" y="7"/>
                      <a:pt x="104" y="7"/>
                      <a:pt x="103" y="7"/>
                    </a:cubicBezTo>
                    <a:cubicBezTo>
                      <a:pt x="103" y="0"/>
                      <a:pt x="103" y="0"/>
                      <a:pt x="103" y="0"/>
                    </a:cubicBezTo>
                    <a:cubicBezTo>
                      <a:pt x="107" y="0"/>
                      <a:pt x="111" y="1"/>
                      <a:pt x="113" y="2"/>
                    </a:cubicBezTo>
                    <a:cubicBezTo>
                      <a:pt x="116" y="4"/>
                      <a:pt x="119" y="6"/>
                      <a:pt x="120" y="9"/>
                    </a:cubicBezTo>
                    <a:cubicBezTo>
                      <a:pt x="122" y="12"/>
                      <a:pt x="123" y="16"/>
                      <a:pt x="123" y="21"/>
                    </a:cubicBezTo>
                    <a:cubicBezTo>
                      <a:pt x="123" y="28"/>
                      <a:pt x="121" y="33"/>
                      <a:pt x="117" y="36"/>
                    </a:cubicBezTo>
                    <a:cubicBezTo>
                      <a:pt x="114" y="40"/>
                      <a:pt x="109" y="42"/>
                      <a:pt x="103" y="42"/>
                    </a:cubicBezTo>
                    <a:close/>
                    <a:moveTo>
                      <a:pt x="103" y="0"/>
                    </a:moveTo>
                    <a:cubicBezTo>
                      <a:pt x="103" y="7"/>
                      <a:pt x="103" y="7"/>
                      <a:pt x="103" y="7"/>
                    </a:cubicBezTo>
                    <a:cubicBezTo>
                      <a:pt x="103" y="7"/>
                      <a:pt x="103" y="7"/>
                      <a:pt x="103" y="7"/>
                    </a:cubicBezTo>
                    <a:cubicBezTo>
                      <a:pt x="100" y="7"/>
                      <a:pt x="99" y="7"/>
                      <a:pt x="98" y="9"/>
                    </a:cubicBezTo>
                    <a:cubicBezTo>
                      <a:pt x="97" y="10"/>
                      <a:pt x="97" y="12"/>
                      <a:pt x="97" y="14"/>
                    </a:cubicBezTo>
                    <a:cubicBezTo>
                      <a:pt x="97" y="16"/>
                      <a:pt x="97" y="18"/>
                      <a:pt x="98" y="19"/>
                    </a:cubicBezTo>
                    <a:cubicBezTo>
                      <a:pt x="100" y="20"/>
                      <a:pt x="101" y="21"/>
                      <a:pt x="103" y="21"/>
                    </a:cubicBezTo>
                    <a:cubicBezTo>
                      <a:pt x="103" y="21"/>
                      <a:pt x="103" y="21"/>
                      <a:pt x="103" y="21"/>
                    </a:cubicBezTo>
                    <a:cubicBezTo>
                      <a:pt x="103" y="27"/>
                      <a:pt x="103" y="27"/>
                      <a:pt x="103" y="27"/>
                    </a:cubicBezTo>
                    <a:cubicBezTo>
                      <a:pt x="102" y="27"/>
                      <a:pt x="100" y="27"/>
                      <a:pt x="99" y="27"/>
                    </a:cubicBezTo>
                    <a:cubicBezTo>
                      <a:pt x="95" y="27"/>
                      <a:pt x="91" y="26"/>
                      <a:pt x="88" y="24"/>
                    </a:cubicBezTo>
                    <a:cubicBezTo>
                      <a:pt x="85" y="22"/>
                      <a:pt x="84" y="18"/>
                      <a:pt x="84" y="14"/>
                    </a:cubicBezTo>
                    <a:cubicBezTo>
                      <a:pt x="84" y="11"/>
                      <a:pt x="85" y="9"/>
                      <a:pt x="86" y="7"/>
                    </a:cubicBezTo>
                    <a:cubicBezTo>
                      <a:pt x="88" y="4"/>
                      <a:pt x="90" y="3"/>
                      <a:pt x="92" y="2"/>
                    </a:cubicBezTo>
                    <a:cubicBezTo>
                      <a:pt x="95" y="1"/>
                      <a:pt x="98" y="0"/>
                      <a:pt x="102" y="0"/>
                    </a:cubicBezTo>
                    <a:cubicBezTo>
                      <a:pt x="103" y="0"/>
                      <a:pt x="103" y="0"/>
                      <a:pt x="103" y="0"/>
                    </a:cubicBezTo>
                    <a:close/>
                    <a:moveTo>
                      <a:pt x="103" y="35"/>
                    </a:moveTo>
                    <a:cubicBezTo>
                      <a:pt x="103" y="42"/>
                      <a:pt x="103" y="42"/>
                      <a:pt x="103" y="42"/>
                    </a:cubicBezTo>
                    <a:cubicBezTo>
                      <a:pt x="103" y="42"/>
                      <a:pt x="103" y="42"/>
                      <a:pt x="103" y="42"/>
                    </a:cubicBezTo>
                    <a:cubicBezTo>
                      <a:pt x="99" y="42"/>
                      <a:pt x="96" y="42"/>
                      <a:pt x="94" y="41"/>
                    </a:cubicBezTo>
                    <a:cubicBezTo>
                      <a:pt x="91" y="40"/>
                      <a:pt x="90" y="39"/>
                      <a:pt x="88" y="37"/>
                    </a:cubicBezTo>
                    <a:cubicBezTo>
                      <a:pt x="87" y="36"/>
                      <a:pt x="86" y="34"/>
                      <a:pt x="85" y="32"/>
                    </a:cubicBezTo>
                    <a:cubicBezTo>
                      <a:pt x="98" y="30"/>
                      <a:pt x="98" y="30"/>
                      <a:pt x="98" y="30"/>
                    </a:cubicBezTo>
                    <a:cubicBezTo>
                      <a:pt x="98" y="32"/>
                      <a:pt x="99" y="33"/>
                      <a:pt x="100" y="34"/>
                    </a:cubicBezTo>
                    <a:cubicBezTo>
                      <a:pt x="100" y="35"/>
                      <a:pt x="101" y="35"/>
                      <a:pt x="103" y="35"/>
                    </a:cubicBezTo>
                    <a:cubicBezTo>
                      <a:pt x="103" y="35"/>
                      <a:pt x="103" y="35"/>
                      <a:pt x="103" y="35"/>
                    </a:cubicBezTo>
                    <a:close/>
                    <a:moveTo>
                      <a:pt x="60" y="42"/>
                    </a:moveTo>
                    <a:cubicBezTo>
                      <a:pt x="60" y="35"/>
                      <a:pt x="60" y="35"/>
                      <a:pt x="60" y="35"/>
                    </a:cubicBezTo>
                    <a:cubicBezTo>
                      <a:pt x="60" y="35"/>
                      <a:pt x="60" y="35"/>
                      <a:pt x="60" y="35"/>
                    </a:cubicBezTo>
                    <a:cubicBezTo>
                      <a:pt x="61" y="35"/>
                      <a:pt x="63" y="34"/>
                      <a:pt x="64" y="33"/>
                    </a:cubicBezTo>
                    <a:cubicBezTo>
                      <a:pt x="66" y="32"/>
                      <a:pt x="66" y="30"/>
                      <a:pt x="66" y="29"/>
                    </a:cubicBezTo>
                    <a:cubicBezTo>
                      <a:pt x="66" y="27"/>
                      <a:pt x="65" y="25"/>
                      <a:pt x="64" y="24"/>
                    </a:cubicBezTo>
                    <a:cubicBezTo>
                      <a:pt x="63" y="23"/>
                      <a:pt x="61" y="23"/>
                      <a:pt x="60" y="23"/>
                    </a:cubicBezTo>
                    <a:cubicBezTo>
                      <a:pt x="60" y="16"/>
                      <a:pt x="60" y="16"/>
                      <a:pt x="60" y="16"/>
                    </a:cubicBezTo>
                    <a:cubicBezTo>
                      <a:pt x="60" y="16"/>
                      <a:pt x="60" y="16"/>
                      <a:pt x="60" y="16"/>
                    </a:cubicBezTo>
                    <a:cubicBezTo>
                      <a:pt x="61" y="16"/>
                      <a:pt x="63" y="16"/>
                      <a:pt x="64" y="15"/>
                    </a:cubicBezTo>
                    <a:cubicBezTo>
                      <a:pt x="65" y="14"/>
                      <a:pt x="65" y="13"/>
                      <a:pt x="65" y="12"/>
                    </a:cubicBezTo>
                    <a:cubicBezTo>
                      <a:pt x="65" y="10"/>
                      <a:pt x="65" y="9"/>
                      <a:pt x="64" y="8"/>
                    </a:cubicBezTo>
                    <a:cubicBezTo>
                      <a:pt x="63" y="7"/>
                      <a:pt x="61" y="7"/>
                      <a:pt x="60" y="7"/>
                    </a:cubicBezTo>
                    <a:cubicBezTo>
                      <a:pt x="60" y="0"/>
                      <a:pt x="60" y="0"/>
                      <a:pt x="60" y="0"/>
                    </a:cubicBezTo>
                    <a:cubicBezTo>
                      <a:pt x="66" y="0"/>
                      <a:pt x="70" y="2"/>
                      <a:pt x="73" y="3"/>
                    </a:cubicBezTo>
                    <a:cubicBezTo>
                      <a:pt x="76" y="5"/>
                      <a:pt x="78" y="7"/>
                      <a:pt x="78" y="11"/>
                    </a:cubicBezTo>
                    <a:cubicBezTo>
                      <a:pt x="78" y="13"/>
                      <a:pt x="77" y="14"/>
                      <a:pt x="76" y="16"/>
                    </a:cubicBezTo>
                    <a:cubicBezTo>
                      <a:pt x="75" y="17"/>
                      <a:pt x="73" y="19"/>
                      <a:pt x="72" y="19"/>
                    </a:cubicBezTo>
                    <a:cubicBezTo>
                      <a:pt x="74" y="21"/>
                      <a:pt x="76" y="22"/>
                      <a:pt x="77" y="24"/>
                    </a:cubicBezTo>
                    <a:cubicBezTo>
                      <a:pt x="79" y="25"/>
                      <a:pt x="79" y="27"/>
                      <a:pt x="79" y="29"/>
                    </a:cubicBezTo>
                    <a:cubicBezTo>
                      <a:pt x="79" y="31"/>
                      <a:pt x="79" y="33"/>
                      <a:pt x="78" y="35"/>
                    </a:cubicBezTo>
                    <a:cubicBezTo>
                      <a:pt x="76" y="36"/>
                      <a:pt x="75" y="38"/>
                      <a:pt x="73" y="39"/>
                    </a:cubicBezTo>
                    <a:cubicBezTo>
                      <a:pt x="72" y="40"/>
                      <a:pt x="70" y="41"/>
                      <a:pt x="68" y="41"/>
                    </a:cubicBezTo>
                    <a:cubicBezTo>
                      <a:pt x="65" y="42"/>
                      <a:pt x="63" y="42"/>
                      <a:pt x="61" y="42"/>
                    </a:cubicBezTo>
                    <a:lnTo>
                      <a:pt x="60" y="42"/>
                    </a:lnTo>
                    <a:close/>
                    <a:moveTo>
                      <a:pt x="27" y="0"/>
                    </a:moveTo>
                    <a:cubicBezTo>
                      <a:pt x="27" y="41"/>
                      <a:pt x="27" y="41"/>
                      <a:pt x="27" y="41"/>
                    </a:cubicBezTo>
                    <a:cubicBezTo>
                      <a:pt x="14" y="41"/>
                      <a:pt x="14" y="41"/>
                      <a:pt x="14" y="41"/>
                    </a:cubicBezTo>
                    <a:cubicBezTo>
                      <a:pt x="14" y="14"/>
                      <a:pt x="14" y="14"/>
                      <a:pt x="14" y="14"/>
                    </a:cubicBezTo>
                    <a:cubicBezTo>
                      <a:pt x="12" y="16"/>
                      <a:pt x="10" y="17"/>
                      <a:pt x="7" y="18"/>
                    </a:cubicBezTo>
                    <a:cubicBezTo>
                      <a:pt x="6" y="19"/>
                      <a:pt x="3" y="19"/>
                      <a:pt x="0" y="20"/>
                    </a:cubicBezTo>
                    <a:cubicBezTo>
                      <a:pt x="0" y="11"/>
                      <a:pt x="0" y="11"/>
                      <a:pt x="0" y="11"/>
                    </a:cubicBezTo>
                    <a:cubicBezTo>
                      <a:pt x="4" y="10"/>
                      <a:pt x="8" y="8"/>
                      <a:pt x="10" y="7"/>
                    </a:cubicBezTo>
                    <a:cubicBezTo>
                      <a:pt x="13" y="4"/>
                      <a:pt x="15" y="3"/>
                      <a:pt x="16" y="0"/>
                    </a:cubicBezTo>
                    <a:cubicBezTo>
                      <a:pt x="27" y="0"/>
                      <a:pt x="27" y="0"/>
                      <a:pt x="27" y="0"/>
                    </a:cubicBezTo>
                    <a:close/>
                    <a:moveTo>
                      <a:pt x="60" y="0"/>
                    </a:moveTo>
                    <a:cubicBezTo>
                      <a:pt x="60" y="7"/>
                      <a:pt x="60" y="7"/>
                      <a:pt x="60" y="7"/>
                    </a:cubicBezTo>
                    <a:cubicBezTo>
                      <a:pt x="60" y="7"/>
                      <a:pt x="60" y="7"/>
                      <a:pt x="60" y="7"/>
                    </a:cubicBezTo>
                    <a:cubicBezTo>
                      <a:pt x="58" y="7"/>
                      <a:pt x="57" y="7"/>
                      <a:pt x="56" y="8"/>
                    </a:cubicBezTo>
                    <a:cubicBezTo>
                      <a:pt x="55" y="9"/>
                      <a:pt x="55" y="10"/>
                      <a:pt x="55" y="11"/>
                    </a:cubicBezTo>
                    <a:cubicBezTo>
                      <a:pt x="55" y="13"/>
                      <a:pt x="55" y="14"/>
                      <a:pt x="56" y="15"/>
                    </a:cubicBezTo>
                    <a:cubicBezTo>
                      <a:pt x="57" y="16"/>
                      <a:pt x="58" y="16"/>
                      <a:pt x="60" y="16"/>
                    </a:cubicBezTo>
                    <a:cubicBezTo>
                      <a:pt x="60" y="23"/>
                      <a:pt x="60" y="23"/>
                      <a:pt x="60" y="23"/>
                    </a:cubicBezTo>
                    <a:cubicBezTo>
                      <a:pt x="60" y="23"/>
                      <a:pt x="60" y="23"/>
                      <a:pt x="60" y="23"/>
                    </a:cubicBezTo>
                    <a:cubicBezTo>
                      <a:pt x="58" y="23"/>
                      <a:pt x="57" y="23"/>
                      <a:pt x="55" y="24"/>
                    </a:cubicBezTo>
                    <a:cubicBezTo>
                      <a:pt x="55" y="25"/>
                      <a:pt x="54" y="27"/>
                      <a:pt x="54" y="29"/>
                    </a:cubicBezTo>
                    <a:cubicBezTo>
                      <a:pt x="54" y="30"/>
                      <a:pt x="55" y="32"/>
                      <a:pt x="56" y="33"/>
                    </a:cubicBezTo>
                    <a:cubicBezTo>
                      <a:pt x="57" y="34"/>
                      <a:pt x="58" y="35"/>
                      <a:pt x="60" y="35"/>
                    </a:cubicBezTo>
                    <a:cubicBezTo>
                      <a:pt x="60" y="42"/>
                      <a:pt x="60" y="42"/>
                      <a:pt x="60" y="42"/>
                    </a:cubicBezTo>
                    <a:cubicBezTo>
                      <a:pt x="55" y="42"/>
                      <a:pt x="52" y="41"/>
                      <a:pt x="49" y="40"/>
                    </a:cubicBezTo>
                    <a:cubicBezTo>
                      <a:pt x="46" y="39"/>
                      <a:pt x="44" y="38"/>
                      <a:pt x="43" y="36"/>
                    </a:cubicBezTo>
                    <a:cubicBezTo>
                      <a:pt x="42" y="34"/>
                      <a:pt x="41" y="32"/>
                      <a:pt x="41" y="29"/>
                    </a:cubicBezTo>
                    <a:cubicBezTo>
                      <a:pt x="41" y="27"/>
                      <a:pt x="42" y="24"/>
                      <a:pt x="43" y="23"/>
                    </a:cubicBezTo>
                    <a:cubicBezTo>
                      <a:pt x="44" y="22"/>
                      <a:pt x="46" y="20"/>
                      <a:pt x="49" y="19"/>
                    </a:cubicBezTo>
                    <a:cubicBezTo>
                      <a:pt x="47" y="19"/>
                      <a:pt x="46" y="17"/>
                      <a:pt x="44" y="16"/>
                    </a:cubicBezTo>
                    <a:cubicBezTo>
                      <a:pt x="43" y="15"/>
                      <a:pt x="43" y="13"/>
                      <a:pt x="43" y="11"/>
                    </a:cubicBezTo>
                    <a:cubicBezTo>
                      <a:pt x="43" y="7"/>
                      <a:pt x="44" y="4"/>
                      <a:pt x="48" y="2"/>
                    </a:cubicBezTo>
                    <a:cubicBezTo>
                      <a:pt x="51" y="1"/>
                      <a:pt x="55" y="0"/>
                      <a:pt x="59" y="0"/>
                    </a:cubicBezTo>
                    <a:lnTo>
                      <a:pt x="6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4"/>
              <p:cNvSpPr>
                <a:spLocks noEditPoints="1"/>
              </p:cNvSpPr>
              <p:nvPr/>
            </p:nvSpPr>
            <p:spPr bwMode="auto">
              <a:xfrm>
                <a:off x="2201863" y="2493963"/>
                <a:ext cx="239712" cy="223838"/>
              </a:xfrm>
              <a:custGeom>
                <a:avLst/>
                <a:gdLst>
                  <a:gd name="T0" fmla="*/ 58 w 72"/>
                  <a:gd name="T1" fmla="*/ 18 h 67"/>
                  <a:gd name="T2" fmla="*/ 51 w 72"/>
                  <a:gd name="T3" fmla="*/ 22 h 67"/>
                  <a:gd name="T4" fmla="*/ 51 w 72"/>
                  <a:gd name="T5" fmla="*/ 16 h 67"/>
                  <a:gd name="T6" fmla="*/ 52 w 72"/>
                  <a:gd name="T7" fmla="*/ 15 h 67"/>
                  <a:gd name="T8" fmla="*/ 68 w 72"/>
                  <a:gd name="T9" fmla="*/ 0 h 67"/>
                  <a:gd name="T10" fmla="*/ 69 w 72"/>
                  <a:gd name="T11" fmla="*/ 2 h 67"/>
                  <a:gd name="T12" fmla="*/ 72 w 72"/>
                  <a:gd name="T13" fmla="*/ 10 h 67"/>
                  <a:gd name="T14" fmla="*/ 66 w 72"/>
                  <a:gd name="T15" fmla="*/ 12 h 67"/>
                  <a:gd name="T16" fmla="*/ 63 w 72"/>
                  <a:gd name="T17" fmla="*/ 14 h 67"/>
                  <a:gd name="T18" fmla="*/ 59 w 72"/>
                  <a:gd name="T19" fmla="*/ 18 h 67"/>
                  <a:gd name="T20" fmla="*/ 60 w 72"/>
                  <a:gd name="T21" fmla="*/ 27 h 67"/>
                  <a:gd name="T22" fmla="*/ 54 w 72"/>
                  <a:gd name="T23" fmla="*/ 35 h 67"/>
                  <a:gd name="T24" fmla="*/ 51 w 72"/>
                  <a:gd name="T25" fmla="*/ 33 h 67"/>
                  <a:gd name="T26" fmla="*/ 51 w 72"/>
                  <a:gd name="T27" fmla="*/ 29 h 67"/>
                  <a:gd name="T28" fmla="*/ 53 w 72"/>
                  <a:gd name="T29" fmla="*/ 29 h 67"/>
                  <a:gd name="T30" fmla="*/ 57 w 72"/>
                  <a:gd name="T31" fmla="*/ 25 h 67"/>
                  <a:gd name="T32" fmla="*/ 58 w 72"/>
                  <a:gd name="T33" fmla="*/ 18 h 67"/>
                  <a:gd name="T34" fmla="*/ 51 w 72"/>
                  <a:gd name="T35" fmla="*/ 22 h 67"/>
                  <a:gd name="T36" fmla="*/ 45 w 72"/>
                  <a:gd name="T37" fmla="*/ 27 h 67"/>
                  <a:gd name="T38" fmla="*/ 51 w 72"/>
                  <a:gd name="T39" fmla="*/ 29 h 67"/>
                  <a:gd name="T40" fmla="*/ 51 w 72"/>
                  <a:gd name="T41" fmla="*/ 33 h 67"/>
                  <a:gd name="T42" fmla="*/ 40 w 72"/>
                  <a:gd name="T43" fmla="*/ 31 h 67"/>
                  <a:gd name="T44" fmla="*/ 39 w 72"/>
                  <a:gd name="T45" fmla="*/ 31 h 67"/>
                  <a:gd name="T46" fmla="*/ 36 w 72"/>
                  <a:gd name="T47" fmla="*/ 33 h 67"/>
                  <a:gd name="T48" fmla="*/ 33 w 72"/>
                  <a:gd name="T49" fmla="*/ 37 h 67"/>
                  <a:gd name="T50" fmla="*/ 38 w 72"/>
                  <a:gd name="T51" fmla="*/ 58 h 67"/>
                  <a:gd name="T52" fmla="*/ 47 w 72"/>
                  <a:gd name="T53" fmla="*/ 64 h 67"/>
                  <a:gd name="T54" fmla="*/ 31 w 72"/>
                  <a:gd name="T55" fmla="*/ 67 h 67"/>
                  <a:gd name="T56" fmla="*/ 27 w 72"/>
                  <a:gd name="T57" fmla="*/ 56 h 67"/>
                  <a:gd name="T58" fmla="*/ 31 w 72"/>
                  <a:gd name="T59" fmla="*/ 43 h 67"/>
                  <a:gd name="T60" fmla="*/ 30 w 72"/>
                  <a:gd name="T61" fmla="*/ 37 h 67"/>
                  <a:gd name="T62" fmla="*/ 19 w 72"/>
                  <a:gd name="T63" fmla="*/ 44 h 67"/>
                  <a:gd name="T64" fmla="*/ 9 w 72"/>
                  <a:gd name="T65" fmla="*/ 43 h 67"/>
                  <a:gd name="T66" fmla="*/ 0 w 72"/>
                  <a:gd name="T67" fmla="*/ 35 h 67"/>
                  <a:gd name="T68" fmla="*/ 1 w 72"/>
                  <a:gd name="T69" fmla="*/ 35 h 67"/>
                  <a:gd name="T70" fmla="*/ 10 w 72"/>
                  <a:gd name="T71" fmla="*/ 39 h 67"/>
                  <a:gd name="T72" fmla="*/ 34 w 72"/>
                  <a:gd name="T73" fmla="*/ 29 h 67"/>
                  <a:gd name="T74" fmla="*/ 30 w 72"/>
                  <a:gd name="T75" fmla="*/ 27 h 67"/>
                  <a:gd name="T76" fmla="*/ 29 w 72"/>
                  <a:gd name="T77" fmla="*/ 27 h 67"/>
                  <a:gd name="T78" fmla="*/ 26 w 72"/>
                  <a:gd name="T79" fmla="*/ 17 h 67"/>
                  <a:gd name="T80" fmla="*/ 28 w 72"/>
                  <a:gd name="T81" fmla="*/ 15 h 67"/>
                  <a:gd name="T82" fmla="*/ 30 w 72"/>
                  <a:gd name="T83" fmla="*/ 20 h 67"/>
                  <a:gd name="T84" fmla="*/ 39 w 72"/>
                  <a:gd name="T85" fmla="*/ 24 h 67"/>
                  <a:gd name="T86" fmla="*/ 51 w 72"/>
                  <a:gd name="T87" fmla="*/ 16 h 67"/>
                  <a:gd name="T88" fmla="*/ 51 w 72"/>
                  <a:gd name="T89" fmla="*/ 2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7">
                    <a:moveTo>
                      <a:pt x="58" y="18"/>
                    </a:moveTo>
                    <a:cubicBezTo>
                      <a:pt x="57" y="19"/>
                      <a:pt x="54" y="21"/>
                      <a:pt x="51" y="22"/>
                    </a:cubicBezTo>
                    <a:cubicBezTo>
                      <a:pt x="51" y="16"/>
                      <a:pt x="51" y="16"/>
                      <a:pt x="51" y="16"/>
                    </a:cubicBezTo>
                    <a:cubicBezTo>
                      <a:pt x="52" y="15"/>
                      <a:pt x="52" y="15"/>
                      <a:pt x="52" y="15"/>
                    </a:cubicBezTo>
                    <a:cubicBezTo>
                      <a:pt x="61" y="8"/>
                      <a:pt x="68" y="1"/>
                      <a:pt x="68" y="0"/>
                    </a:cubicBezTo>
                    <a:cubicBezTo>
                      <a:pt x="69" y="1"/>
                      <a:pt x="69" y="1"/>
                      <a:pt x="69" y="2"/>
                    </a:cubicBezTo>
                    <a:cubicBezTo>
                      <a:pt x="71" y="4"/>
                      <a:pt x="71" y="7"/>
                      <a:pt x="72" y="10"/>
                    </a:cubicBezTo>
                    <a:cubicBezTo>
                      <a:pt x="69" y="13"/>
                      <a:pt x="67" y="12"/>
                      <a:pt x="66" y="12"/>
                    </a:cubicBezTo>
                    <a:cubicBezTo>
                      <a:pt x="65" y="13"/>
                      <a:pt x="65" y="14"/>
                      <a:pt x="63" y="14"/>
                    </a:cubicBezTo>
                    <a:cubicBezTo>
                      <a:pt x="61" y="15"/>
                      <a:pt x="60" y="17"/>
                      <a:pt x="59" y="18"/>
                    </a:cubicBezTo>
                    <a:cubicBezTo>
                      <a:pt x="60" y="20"/>
                      <a:pt x="58" y="25"/>
                      <a:pt x="60" y="27"/>
                    </a:cubicBezTo>
                    <a:cubicBezTo>
                      <a:pt x="59" y="30"/>
                      <a:pt x="57" y="33"/>
                      <a:pt x="54" y="35"/>
                    </a:cubicBezTo>
                    <a:cubicBezTo>
                      <a:pt x="54" y="35"/>
                      <a:pt x="53" y="34"/>
                      <a:pt x="51" y="33"/>
                    </a:cubicBezTo>
                    <a:cubicBezTo>
                      <a:pt x="51" y="29"/>
                      <a:pt x="51" y="29"/>
                      <a:pt x="51" y="29"/>
                    </a:cubicBezTo>
                    <a:cubicBezTo>
                      <a:pt x="52" y="29"/>
                      <a:pt x="53" y="29"/>
                      <a:pt x="53" y="29"/>
                    </a:cubicBezTo>
                    <a:cubicBezTo>
                      <a:pt x="54" y="28"/>
                      <a:pt x="56" y="27"/>
                      <a:pt x="57" y="25"/>
                    </a:cubicBezTo>
                    <a:cubicBezTo>
                      <a:pt x="57" y="23"/>
                      <a:pt x="58" y="20"/>
                      <a:pt x="58" y="18"/>
                    </a:cubicBezTo>
                    <a:close/>
                    <a:moveTo>
                      <a:pt x="51" y="22"/>
                    </a:moveTo>
                    <a:cubicBezTo>
                      <a:pt x="49" y="24"/>
                      <a:pt x="47" y="26"/>
                      <a:pt x="45" y="27"/>
                    </a:cubicBezTo>
                    <a:cubicBezTo>
                      <a:pt x="47" y="27"/>
                      <a:pt x="49" y="29"/>
                      <a:pt x="51" y="29"/>
                    </a:cubicBezTo>
                    <a:cubicBezTo>
                      <a:pt x="51" y="33"/>
                      <a:pt x="51" y="33"/>
                      <a:pt x="51" y="33"/>
                    </a:cubicBezTo>
                    <a:cubicBezTo>
                      <a:pt x="48" y="32"/>
                      <a:pt x="42" y="30"/>
                      <a:pt x="40" y="31"/>
                    </a:cubicBezTo>
                    <a:cubicBezTo>
                      <a:pt x="40" y="31"/>
                      <a:pt x="39" y="32"/>
                      <a:pt x="39" y="31"/>
                    </a:cubicBezTo>
                    <a:cubicBezTo>
                      <a:pt x="39" y="31"/>
                      <a:pt x="36" y="33"/>
                      <a:pt x="36" y="33"/>
                    </a:cubicBezTo>
                    <a:cubicBezTo>
                      <a:pt x="35" y="34"/>
                      <a:pt x="32" y="35"/>
                      <a:pt x="33" y="37"/>
                    </a:cubicBezTo>
                    <a:cubicBezTo>
                      <a:pt x="36" y="41"/>
                      <a:pt x="34" y="55"/>
                      <a:pt x="38" y="58"/>
                    </a:cubicBezTo>
                    <a:cubicBezTo>
                      <a:pt x="42" y="62"/>
                      <a:pt x="46" y="61"/>
                      <a:pt x="47" y="64"/>
                    </a:cubicBezTo>
                    <a:cubicBezTo>
                      <a:pt x="45" y="66"/>
                      <a:pt x="40" y="67"/>
                      <a:pt x="31" y="67"/>
                    </a:cubicBezTo>
                    <a:cubicBezTo>
                      <a:pt x="28" y="61"/>
                      <a:pt x="27" y="59"/>
                      <a:pt x="27" y="56"/>
                    </a:cubicBezTo>
                    <a:cubicBezTo>
                      <a:pt x="28" y="52"/>
                      <a:pt x="30" y="47"/>
                      <a:pt x="31" y="43"/>
                    </a:cubicBezTo>
                    <a:cubicBezTo>
                      <a:pt x="32" y="40"/>
                      <a:pt x="34" y="35"/>
                      <a:pt x="30" y="37"/>
                    </a:cubicBezTo>
                    <a:cubicBezTo>
                      <a:pt x="24" y="40"/>
                      <a:pt x="21" y="42"/>
                      <a:pt x="19" y="44"/>
                    </a:cubicBezTo>
                    <a:cubicBezTo>
                      <a:pt x="12" y="46"/>
                      <a:pt x="9" y="43"/>
                      <a:pt x="9" y="43"/>
                    </a:cubicBezTo>
                    <a:cubicBezTo>
                      <a:pt x="5" y="41"/>
                      <a:pt x="0" y="35"/>
                      <a:pt x="0" y="35"/>
                    </a:cubicBezTo>
                    <a:cubicBezTo>
                      <a:pt x="1" y="35"/>
                      <a:pt x="1" y="35"/>
                      <a:pt x="1" y="35"/>
                    </a:cubicBezTo>
                    <a:cubicBezTo>
                      <a:pt x="3" y="36"/>
                      <a:pt x="6" y="38"/>
                      <a:pt x="10" y="39"/>
                    </a:cubicBezTo>
                    <a:cubicBezTo>
                      <a:pt x="21" y="40"/>
                      <a:pt x="34" y="28"/>
                      <a:pt x="34" y="29"/>
                    </a:cubicBezTo>
                    <a:cubicBezTo>
                      <a:pt x="33" y="27"/>
                      <a:pt x="31" y="27"/>
                      <a:pt x="30" y="27"/>
                    </a:cubicBezTo>
                    <a:cubicBezTo>
                      <a:pt x="29" y="27"/>
                      <a:pt x="29" y="27"/>
                      <a:pt x="29" y="27"/>
                    </a:cubicBezTo>
                    <a:cubicBezTo>
                      <a:pt x="27" y="24"/>
                      <a:pt x="26" y="21"/>
                      <a:pt x="26" y="17"/>
                    </a:cubicBezTo>
                    <a:cubicBezTo>
                      <a:pt x="27" y="15"/>
                      <a:pt x="27" y="15"/>
                      <a:pt x="28" y="15"/>
                    </a:cubicBezTo>
                    <a:cubicBezTo>
                      <a:pt x="28" y="17"/>
                      <a:pt x="30" y="18"/>
                      <a:pt x="30" y="20"/>
                    </a:cubicBezTo>
                    <a:cubicBezTo>
                      <a:pt x="30" y="21"/>
                      <a:pt x="36" y="24"/>
                      <a:pt x="39" y="24"/>
                    </a:cubicBezTo>
                    <a:cubicBezTo>
                      <a:pt x="43" y="21"/>
                      <a:pt x="48" y="18"/>
                      <a:pt x="51" y="16"/>
                    </a:cubicBezTo>
                    <a:lnTo>
                      <a:pt x="51" y="2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5"/>
              <p:cNvSpPr>
                <a:spLocks noEditPoints="1"/>
              </p:cNvSpPr>
              <p:nvPr/>
            </p:nvSpPr>
            <p:spPr bwMode="auto">
              <a:xfrm>
                <a:off x="444500" y="2963863"/>
                <a:ext cx="244475" cy="160338"/>
              </a:xfrm>
              <a:custGeom>
                <a:avLst/>
                <a:gdLst>
                  <a:gd name="T0" fmla="*/ 47 w 74"/>
                  <a:gd name="T1" fmla="*/ 42 h 48"/>
                  <a:gd name="T2" fmla="*/ 53 w 74"/>
                  <a:gd name="T3" fmla="*/ 37 h 48"/>
                  <a:gd name="T4" fmla="*/ 73 w 74"/>
                  <a:gd name="T5" fmla="*/ 34 h 48"/>
                  <a:gd name="T6" fmla="*/ 52 w 74"/>
                  <a:gd name="T7" fmla="*/ 25 h 48"/>
                  <a:gd name="T8" fmla="*/ 50 w 74"/>
                  <a:gd name="T9" fmla="*/ 16 h 48"/>
                  <a:gd name="T10" fmla="*/ 47 w 74"/>
                  <a:gd name="T11" fmla="*/ 23 h 48"/>
                  <a:gd name="T12" fmla="*/ 48 w 74"/>
                  <a:gd name="T13" fmla="*/ 24 h 48"/>
                  <a:gd name="T14" fmla="*/ 47 w 74"/>
                  <a:gd name="T15" fmla="*/ 29 h 48"/>
                  <a:gd name="T16" fmla="*/ 50 w 74"/>
                  <a:gd name="T17" fmla="*/ 37 h 48"/>
                  <a:gd name="T18" fmla="*/ 47 w 74"/>
                  <a:gd name="T19" fmla="*/ 35 h 48"/>
                  <a:gd name="T20" fmla="*/ 40 w 74"/>
                  <a:gd name="T21" fmla="*/ 45 h 48"/>
                  <a:gd name="T22" fmla="*/ 41 w 74"/>
                  <a:gd name="T23" fmla="*/ 41 h 48"/>
                  <a:gd name="T24" fmla="*/ 40 w 74"/>
                  <a:gd name="T25" fmla="*/ 45 h 48"/>
                  <a:gd name="T26" fmla="*/ 40 w 74"/>
                  <a:gd name="T27" fmla="*/ 22 h 48"/>
                  <a:gd name="T28" fmla="*/ 40 w 74"/>
                  <a:gd name="T29" fmla="*/ 18 h 48"/>
                  <a:gd name="T30" fmla="*/ 44 w 74"/>
                  <a:gd name="T31" fmla="*/ 20 h 48"/>
                  <a:gd name="T32" fmla="*/ 47 w 74"/>
                  <a:gd name="T33" fmla="*/ 23 h 48"/>
                  <a:gd name="T34" fmla="*/ 47 w 74"/>
                  <a:gd name="T35" fmla="*/ 23 h 48"/>
                  <a:gd name="T36" fmla="*/ 46 w 74"/>
                  <a:gd name="T37" fmla="*/ 29 h 48"/>
                  <a:gd name="T38" fmla="*/ 47 w 74"/>
                  <a:gd name="T39" fmla="*/ 35 h 48"/>
                  <a:gd name="T40" fmla="*/ 43 w 74"/>
                  <a:gd name="T41" fmla="*/ 29 h 48"/>
                  <a:gd name="T42" fmla="*/ 1 w 74"/>
                  <a:gd name="T43" fmla="*/ 20 h 48"/>
                  <a:gd name="T44" fmla="*/ 14 w 74"/>
                  <a:gd name="T45" fmla="*/ 23 h 48"/>
                  <a:gd name="T46" fmla="*/ 18 w 74"/>
                  <a:gd name="T47" fmla="*/ 26 h 48"/>
                  <a:gd name="T48" fmla="*/ 18 w 74"/>
                  <a:gd name="T49" fmla="*/ 16 h 48"/>
                  <a:gd name="T50" fmla="*/ 20 w 74"/>
                  <a:gd name="T51" fmla="*/ 23 h 48"/>
                  <a:gd name="T52" fmla="*/ 25 w 74"/>
                  <a:gd name="T53" fmla="*/ 28 h 48"/>
                  <a:gd name="T54" fmla="*/ 29 w 74"/>
                  <a:gd name="T55" fmla="*/ 32 h 48"/>
                  <a:gd name="T56" fmla="*/ 32 w 74"/>
                  <a:gd name="T57" fmla="*/ 33 h 48"/>
                  <a:gd name="T58" fmla="*/ 35 w 74"/>
                  <a:gd name="T59" fmla="*/ 29 h 48"/>
                  <a:gd name="T60" fmla="*/ 32 w 74"/>
                  <a:gd name="T61" fmla="*/ 26 h 48"/>
                  <a:gd name="T62" fmla="*/ 36 w 74"/>
                  <a:gd name="T63" fmla="*/ 44 h 48"/>
                  <a:gd name="T64" fmla="*/ 40 w 74"/>
                  <a:gd name="T65" fmla="*/ 45 h 48"/>
                  <a:gd name="T66" fmla="*/ 39 w 74"/>
                  <a:gd name="T67" fmla="*/ 28 h 48"/>
                  <a:gd name="T68" fmla="*/ 40 w 74"/>
                  <a:gd name="T69" fmla="*/ 22 h 48"/>
                  <a:gd name="T70" fmla="*/ 39 w 74"/>
                  <a:gd name="T71" fmla="*/ 17 h 48"/>
                  <a:gd name="T72" fmla="*/ 40 w 74"/>
                  <a:gd name="T73" fmla="*/ 10 h 48"/>
                  <a:gd name="T74" fmla="*/ 34 w 74"/>
                  <a:gd name="T75" fmla="*/ 8 h 48"/>
                  <a:gd name="T76" fmla="*/ 36 w 74"/>
                  <a:gd name="T77" fmla="*/ 20 h 48"/>
                  <a:gd name="T78" fmla="*/ 25 w 74"/>
                  <a:gd name="T79" fmla="*/ 17 h 48"/>
                  <a:gd name="T80" fmla="*/ 22 w 74"/>
                  <a:gd name="T81" fmla="*/ 18 h 48"/>
                  <a:gd name="T82" fmla="*/ 26 w 74"/>
                  <a:gd name="T83" fmla="*/ 15 h 48"/>
                  <a:gd name="T84" fmla="*/ 29 w 74"/>
                  <a:gd name="T85" fmla="*/ 15 h 48"/>
                  <a:gd name="T86" fmla="*/ 31 w 74"/>
                  <a:gd name="T87" fmla="*/ 12 h 48"/>
                  <a:gd name="T88" fmla="*/ 28 w 74"/>
                  <a:gd name="T89" fmla="*/ 7 h 48"/>
                  <a:gd name="T90" fmla="*/ 24 w 74"/>
                  <a:gd name="T91" fmla="*/ 8 h 48"/>
                  <a:gd name="T92" fmla="*/ 20 w 74"/>
                  <a:gd name="T93" fmla="*/ 13 h 48"/>
                  <a:gd name="T94" fmla="*/ 15 w 74"/>
                  <a:gd name="T95" fmla="*/ 3 h 48"/>
                  <a:gd name="T96" fmla="*/ 11 w 74"/>
                  <a:gd name="T97" fmla="*/ 8 h 48"/>
                  <a:gd name="T98" fmla="*/ 14 w 74"/>
                  <a:gd name="T99" fmla="*/ 18 h 48"/>
                  <a:gd name="T100" fmla="*/ 1 w 74"/>
                  <a:gd name="T10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 h="48">
                    <a:moveTo>
                      <a:pt x="47" y="41"/>
                    </a:moveTo>
                    <a:cubicBezTo>
                      <a:pt x="47" y="42"/>
                      <a:pt x="47" y="42"/>
                      <a:pt x="47" y="42"/>
                    </a:cubicBezTo>
                    <a:cubicBezTo>
                      <a:pt x="47" y="45"/>
                      <a:pt x="53" y="44"/>
                      <a:pt x="53" y="41"/>
                    </a:cubicBezTo>
                    <a:cubicBezTo>
                      <a:pt x="55" y="38"/>
                      <a:pt x="53" y="38"/>
                      <a:pt x="53" y="37"/>
                    </a:cubicBezTo>
                    <a:cubicBezTo>
                      <a:pt x="52" y="35"/>
                      <a:pt x="52" y="33"/>
                      <a:pt x="53" y="31"/>
                    </a:cubicBezTo>
                    <a:cubicBezTo>
                      <a:pt x="53" y="31"/>
                      <a:pt x="68" y="34"/>
                      <a:pt x="73" y="34"/>
                    </a:cubicBezTo>
                    <a:cubicBezTo>
                      <a:pt x="74" y="32"/>
                      <a:pt x="74" y="32"/>
                      <a:pt x="69" y="30"/>
                    </a:cubicBezTo>
                    <a:cubicBezTo>
                      <a:pt x="66" y="29"/>
                      <a:pt x="53" y="25"/>
                      <a:pt x="52" y="25"/>
                    </a:cubicBezTo>
                    <a:cubicBezTo>
                      <a:pt x="52" y="25"/>
                      <a:pt x="51" y="23"/>
                      <a:pt x="53" y="18"/>
                    </a:cubicBezTo>
                    <a:cubicBezTo>
                      <a:pt x="53" y="15"/>
                      <a:pt x="50" y="16"/>
                      <a:pt x="50" y="16"/>
                    </a:cubicBezTo>
                    <a:cubicBezTo>
                      <a:pt x="47" y="18"/>
                      <a:pt x="47" y="18"/>
                      <a:pt x="47" y="18"/>
                    </a:cubicBezTo>
                    <a:cubicBezTo>
                      <a:pt x="47" y="23"/>
                      <a:pt x="47" y="23"/>
                      <a:pt x="47" y="23"/>
                    </a:cubicBezTo>
                    <a:cubicBezTo>
                      <a:pt x="47" y="23"/>
                      <a:pt x="47" y="23"/>
                      <a:pt x="47" y="23"/>
                    </a:cubicBezTo>
                    <a:cubicBezTo>
                      <a:pt x="48" y="23"/>
                      <a:pt x="48" y="23"/>
                      <a:pt x="48" y="24"/>
                    </a:cubicBezTo>
                    <a:cubicBezTo>
                      <a:pt x="48" y="24"/>
                      <a:pt x="47" y="24"/>
                      <a:pt x="47" y="23"/>
                    </a:cubicBezTo>
                    <a:cubicBezTo>
                      <a:pt x="47" y="29"/>
                      <a:pt x="47" y="29"/>
                      <a:pt x="47" y="29"/>
                    </a:cubicBezTo>
                    <a:cubicBezTo>
                      <a:pt x="48" y="30"/>
                      <a:pt x="49" y="30"/>
                      <a:pt x="49" y="30"/>
                    </a:cubicBezTo>
                    <a:cubicBezTo>
                      <a:pt x="50" y="34"/>
                      <a:pt x="50" y="36"/>
                      <a:pt x="50" y="37"/>
                    </a:cubicBezTo>
                    <a:cubicBezTo>
                      <a:pt x="49" y="38"/>
                      <a:pt x="49" y="39"/>
                      <a:pt x="49" y="39"/>
                    </a:cubicBezTo>
                    <a:cubicBezTo>
                      <a:pt x="48" y="38"/>
                      <a:pt x="47" y="36"/>
                      <a:pt x="47" y="35"/>
                    </a:cubicBezTo>
                    <a:lnTo>
                      <a:pt x="47" y="41"/>
                    </a:lnTo>
                    <a:close/>
                    <a:moveTo>
                      <a:pt x="40" y="45"/>
                    </a:moveTo>
                    <a:cubicBezTo>
                      <a:pt x="41" y="45"/>
                      <a:pt x="42" y="44"/>
                      <a:pt x="42" y="44"/>
                    </a:cubicBezTo>
                    <a:cubicBezTo>
                      <a:pt x="42" y="44"/>
                      <a:pt x="44" y="43"/>
                      <a:pt x="41" y="41"/>
                    </a:cubicBezTo>
                    <a:cubicBezTo>
                      <a:pt x="41" y="41"/>
                      <a:pt x="41" y="39"/>
                      <a:pt x="40" y="37"/>
                    </a:cubicBezTo>
                    <a:cubicBezTo>
                      <a:pt x="40" y="45"/>
                      <a:pt x="40" y="45"/>
                      <a:pt x="40" y="45"/>
                    </a:cubicBezTo>
                    <a:close/>
                    <a:moveTo>
                      <a:pt x="40" y="28"/>
                    </a:moveTo>
                    <a:cubicBezTo>
                      <a:pt x="40" y="22"/>
                      <a:pt x="40" y="22"/>
                      <a:pt x="40" y="22"/>
                    </a:cubicBezTo>
                    <a:cubicBezTo>
                      <a:pt x="41" y="22"/>
                      <a:pt x="41" y="22"/>
                      <a:pt x="41" y="22"/>
                    </a:cubicBezTo>
                    <a:cubicBezTo>
                      <a:pt x="40" y="18"/>
                      <a:pt x="40" y="18"/>
                      <a:pt x="40" y="18"/>
                    </a:cubicBezTo>
                    <a:cubicBezTo>
                      <a:pt x="40" y="10"/>
                      <a:pt x="40" y="10"/>
                      <a:pt x="40" y="10"/>
                    </a:cubicBezTo>
                    <a:cubicBezTo>
                      <a:pt x="41" y="17"/>
                      <a:pt x="44" y="21"/>
                      <a:pt x="44" y="20"/>
                    </a:cubicBezTo>
                    <a:cubicBezTo>
                      <a:pt x="47" y="18"/>
                      <a:pt x="47" y="18"/>
                      <a:pt x="47" y="18"/>
                    </a:cubicBezTo>
                    <a:cubicBezTo>
                      <a:pt x="47" y="23"/>
                      <a:pt x="47" y="23"/>
                      <a:pt x="47" y="23"/>
                    </a:cubicBezTo>
                    <a:cubicBezTo>
                      <a:pt x="47" y="23"/>
                      <a:pt x="47" y="23"/>
                      <a:pt x="46" y="23"/>
                    </a:cubicBezTo>
                    <a:cubicBezTo>
                      <a:pt x="46" y="23"/>
                      <a:pt x="47" y="23"/>
                      <a:pt x="47" y="23"/>
                    </a:cubicBezTo>
                    <a:cubicBezTo>
                      <a:pt x="47" y="29"/>
                      <a:pt x="47" y="29"/>
                      <a:pt x="47" y="29"/>
                    </a:cubicBezTo>
                    <a:cubicBezTo>
                      <a:pt x="46" y="29"/>
                      <a:pt x="45" y="29"/>
                      <a:pt x="46" y="29"/>
                    </a:cubicBezTo>
                    <a:cubicBezTo>
                      <a:pt x="46" y="32"/>
                      <a:pt x="46" y="32"/>
                      <a:pt x="46" y="32"/>
                    </a:cubicBezTo>
                    <a:cubicBezTo>
                      <a:pt x="47" y="33"/>
                      <a:pt x="47" y="34"/>
                      <a:pt x="47" y="35"/>
                    </a:cubicBezTo>
                    <a:cubicBezTo>
                      <a:pt x="47" y="41"/>
                      <a:pt x="47" y="41"/>
                      <a:pt x="47" y="41"/>
                    </a:cubicBezTo>
                    <a:cubicBezTo>
                      <a:pt x="47" y="38"/>
                      <a:pt x="43" y="28"/>
                      <a:pt x="43" y="29"/>
                    </a:cubicBezTo>
                    <a:cubicBezTo>
                      <a:pt x="43" y="29"/>
                      <a:pt x="41" y="28"/>
                      <a:pt x="40" y="28"/>
                    </a:cubicBezTo>
                    <a:close/>
                    <a:moveTo>
                      <a:pt x="1" y="20"/>
                    </a:moveTo>
                    <a:cubicBezTo>
                      <a:pt x="2" y="20"/>
                      <a:pt x="0" y="20"/>
                      <a:pt x="4" y="21"/>
                    </a:cubicBezTo>
                    <a:cubicBezTo>
                      <a:pt x="7" y="20"/>
                      <a:pt x="12" y="22"/>
                      <a:pt x="14" y="23"/>
                    </a:cubicBezTo>
                    <a:cubicBezTo>
                      <a:pt x="14" y="27"/>
                      <a:pt x="10" y="28"/>
                      <a:pt x="14" y="28"/>
                    </a:cubicBezTo>
                    <a:cubicBezTo>
                      <a:pt x="17" y="28"/>
                      <a:pt x="18" y="26"/>
                      <a:pt x="18" y="26"/>
                    </a:cubicBezTo>
                    <a:cubicBezTo>
                      <a:pt x="17" y="21"/>
                      <a:pt x="17" y="21"/>
                      <a:pt x="17" y="21"/>
                    </a:cubicBezTo>
                    <a:cubicBezTo>
                      <a:pt x="18" y="16"/>
                      <a:pt x="18" y="16"/>
                      <a:pt x="18" y="16"/>
                    </a:cubicBezTo>
                    <a:cubicBezTo>
                      <a:pt x="21" y="19"/>
                      <a:pt x="21" y="19"/>
                      <a:pt x="21" y="19"/>
                    </a:cubicBezTo>
                    <a:cubicBezTo>
                      <a:pt x="21" y="19"/>
                      <a:pt x="20" y="22"/>
                      <a:pt x="20" y="23"/>
                    </a:cubicBezTo>
                    <a:cubicBezTo>
                      <a:pt x="20" y="24"/>
                      <a:pt x="24" y="23"/>
                      <a:pt x="26" y="25"/>
                    </a:cubicBezTo>
                    <a:cubicBezTo>
                      <a:pt x="25" y="25"/>
                      <a:pt x="25" y="27"/>
                      <a:pt x="25" y="28"/>
                    </a:cubicBezTo>
                    <a:cubicBezTo>
                      <a:pt x="25" y="28"/>
                      <a:pt x="23" y="29"/>
                      <a:pt x="23" y="31"/>
                    </a:cubicBezTo>
                    <a:cubicBezTo>
                      <a:pt x="26" y="31"/>
                      <a:pt x="29" y="32"/>
                      <a:pt x="29" y="32"/>
                    </a:cubicBezTo>
                    <a:cubicBezTo>
                      <a:pt x="30" y="35"/>
                      <a:pt x="30" y="35"/>
                      <a:pt x="30" y="35"/>
                    </a:cubicBezTo>
                    <a:cubicBezTo>
                      <a:pt x="30" y="35"/>
                      <a:pt x="31" y="33"/>
                      <a:pt x="32" y="33"/>
                    </a:cubicBezTo>
                    <a:cubicBezTo>
                      <a:pt x="33" y="33"/>
                      <a:pt x="34" y="33"/>
                      <a:pt x="34" y="33"/>
                    </a:cubicBezTo>
                    <a:cubicBezTo>
                      <a:pt x="35" y="29"/>
                      <a:pt x="35" y="29"/>
                      <a:pt x="35" y="29"/>
                    </a:cubicBezTo>
                    <a:cubicBezTo>
                      <a:pt x="35" y="29"/>
                      <a:pt x="35" y="29"/>
                      <a:pt x="34" y="28"/>
                    </a:cubicBezTo>
                    <a:cubicBezTo>
                      <a:pt x="32" y="27"/>
                      <a:pt x="32" y="26"/>
                      <a:pt x="32" y="26"/>
                    </a:cubicBezTo>
                    <a:cubicBezTo>
                      <a:pt x="36" y="27"/>
                      <a:pt x="36" y="27"/>
                      <a:pt x="36" y="27"/>
                    </a:cubicBezTo>
                    <a:cubicBezTo>
                      <a:pt x="36" y="27"/>
                      <a:pt x="38" y="38"/>
                      <a:pt x="36" y="44"/>
                    </a:cubicBezTo>
                    <a:cubicBezTo>
                      <a:pt x="34" y="48"/>
                      <a:pt x="36" y="46"/>
                      <a:pt x="36" y="47"/>
                    </a:cubicBezTo>
                    <a:cubicBezTo>
                      <a:pt x="37" y="47"/>
                      <a:pt x="38" y="46"/>
                      <a:pt x="40" y="45"/>
                    </a:cubicBezTo>
                    <a:cubicBezTo>
                      <a:pt x="40" y="37"/>
                      <a:pt x="40" y="37"/>
                      <a:pt x="40" y="37"/>
                    </a:cubicBezTo>
                    <a:cubicBezTo>
                      <a:pt x="39" y="33"/>
                      <a:pt x="38" y="29"/>
                      <a:pt x="39" y="28"/>
                    </a:cubicBezTo>
                    <a:cubicBezTo>
                      <a:pt x="40" y="28"/>
                      <a:pt x="40" y="28"/>
                      <a:pt x="40" y="28"/>
                    </a:cubicBezTo>
                    <a:cubicBezTo>
                      <a:pt x="40" y="22"/>
                      <a:pt x="40" y="22"/>
                      <a:pt x="40" y="22"/>
                    </a:cubicBezTo>
                    <a:cubicBezTo>
                      <a:pt x="39" y="21"/>
                      <a:pt x="39" y="21"/>
                      <a:pt x="39" y="21"/>
                    </a:cubicBezTo>
                    <a:cubicBezTo>
                      <a:pt x="39" y="20"/>
                      <a:pt x="39" y="16"/>
                      <a:pt x="39" y="17"/>
                    </a:cubicBezTo>
                    <a:cubicBezTo>
                      <a:pt x="40" y="18"/>
                      <a:pt x="40" y="18"/>
                      <a:pt x="40" y="18"/>
                    </a:cubicBezTo>
                    <a:cubicBezTo>
                      <a:pt x="40" y="10"/>
                      <a:pt x="40" y="10"/>
                      <a:pt x="40" y="10"/>
                    </a:cubicBezTo>
                    <a:cubicBezTo>
                      <a:pt x="40" y="9"/>
                      <a:pt x="39" y="6"/>
                      <a:pt x="39" y="3"/>
                    </a:cubicBezTo>
                    <a:cubicBezTo>
                      <a:pt x="38" y="0"/>
                      <a:pt x="33" y="6"/>
                      <a:pt x="34" y="8"/>
                    </a:cubicBezTo>
                    <a:cubicBezTo>
                      <a:pt x="35" y="9"/>
                      <a:pt x="36" y="15"/>
                      <a:pt x="36" y="15"/>
                    </a:cubicBezTo>
                    <a:cubicBezTo>
                      <a:pt x="36" y="20"/>
                      <a:pt x="36" y="20"/>
                      <a:pt x="36" y="20"/>
                    </a:cubicBezTo>
                    <a:cubicBezTo>
                      <a:pt x="27" y="18"/>
                      <a:pt x="27" y="18"/>
                      <a:pt x="27" y="18"/>
                    </a:cubicBezTo>
                    <a:cubicBezTo>
                      <a:pt x="26" y="17"/>
                      <a:pt x="27" y="18"/>
                      <a:pt x="25" y="17"/>
                    </a:cubicBezTo>
                    <a:cubicBezTo>
                      <a:pt x="23" y="18"/>
                      <a:pt x="23" y="18"/>
                      <a:pt x="23" y="18"/>
                    </a:cubicBezTo>
                    <a:cubicBezTo>
                      <a:pt x="22" y="18"/>
                      <a:pt x="22" y="18"/>
                      <a:pt x="22" y="18"/>
                    </a:cubicBezTo>
                    <a:cubicBezTo>
                      <a:pt x="22" y="16"/>
                      <a:pt x="22" y="16"/>
                      <a:pt x="22" y="16"/>
                    </a:cubicBezTo>
                    <a:cubicBezTo>
                      <a:pt x="22" y="16"/>
                      <a:pt x="23" y="14"/>
                      <a:pt x="26" y="15"/>
                    </a:cubicBezTo>
                    <a:cubicBezTo>
                      <a:pt x="26" y="15"/>
                      <a:pt x="26" y="15"/>
                      <a:pt x="26" y="16"/>
                    </a:cubicBezTo>
                    <a:cubicBezTo>
                      <a:pt x="27" y="17"/>
                      <a:pt x="27" y="16"/>
                      <a:pt x="29" y="15"/>
                    </a:cubicBezTo>
                    <a:cubicBezTo>
                      <a:pt x="31" y="15"/>
                      <a:pt x="32" y="19"/>
                      <a:pt x="34" y="18"/>
                    </a:cubicBezTo>
                    <a:cubicBezTo>
                      <a:pt x="32" y="14"/>
                      <a:pt x="33" y="16"/>
                      <a:pt x="31" y="12"/>
                    </a:cubicBezTo>
                    <a:cubicBezTo>
                      <a:pt x="29" y="9"/>
                      <a:pt x="29" y="9"/>
                      <a:pt x="29" y="9"/>
                    </a:cubicBezTo>
                    <a:cubicBezTo>
                      <a:pt x="28" y="7"/>
                      <a:pt x="28" y="7"/>
                      <a:pt x="28" y="7"/>
                    </a:cubicBezTo>
                    <a:cubicBezTo>
                      <a:pt x="28" y="6"/>
                      <a:pt x="28" y="6"/>
                      <a:pt x="25" y="5"/>
                    </a:cubicBezTo>
                    <a:cubicBezTo>
                      <a:pt x="24" y="6"/>
                      <a:pt x="23" y="6"/>
                      <a:pt x="24" y="8"/>
                    </a:cubicBezTo>
                    <a:cubicBezTo>
                      <a:pt x="24" y="9"/>
                      <a:pt x="24" y="9"/>
                      <a:pt x="24" y="9"/>
                    </a:cubicBezTo>
                    <a:cubicBezTo>
                      <a:pt x="23" y="10"/>
                      <a:pt x="20" y="11"/>
                      <a:pt x="20" y="13"/>
                    </a:cubicBezTo>
                    <a:cubicBezTo>
                      <a:pt x="19" y="13"/>
                      <a:pt x="17" y="12"/>
                      <a:pt x="17" y="6"/>
                    </a:cubicBezTo>
                    <a:cubicBezTo>
                      <a:pt x="17" y="3"/>
                      <a:pt x="15" y="3"/>
                      <a:pt x="15" y="3"/>
                    </a:cubicBezTo>
                    <a:cubicBezTo>
                      <a:pt x="15" y="3"/>
                      <a:pt x="10" y="2"/>
                      <a:pt x="9" y="3"/>
                    </a:cubicBezTo>
                    <a:cubicBezTo>
                      <a:pt x="9" y="6"/>
                      <a:pt x="11" y="8"/>
                      <a:pt x="11" y="8"/>
                    </a:cubicBezTo>
                    <a:cubicBezTo>
                      <a:pt x="15" y="14"/>
                      <a:pt x="15" y="14"/>
                      <a:pt x="15" y="14"/>
                    </a:cubicBezTo>
                    <a:cubicBezTo>
                      <a:pt x="14" y="18"/>
                      <a:pt x="14" y="18"/>
                      <a:pt x="14" y="18"/>
                    </a:cubicBezTo>
                    <a:cubicBezTo>
                      <a:pt x="13" y="18"/>
                      <a:pt x="13" y="17"/>
                      <a:pt x="12" y="16"/>
                    </a:cubicBezTo>
                    <a:cubicBezTo>
                      <a:pt x="8" y="15"/>
                      <a:pt x="7" y="13"/>
                      <a:pt x="1" y="20"/>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6"/>
              <p:cNvSpPr>
                <a:spLocks noEditPoints="1"/>
              </p:cNvSpPr>
              <p:nvPr/>
            </p:nvSpPr>
            <p:spPr bwMode="auto">
              <a:xfrm>
                <a:off x="1774825" y="2184400"/>
                <a:ext cx="173037" cy="236538"/>
              </a:xfrm>
              <a:custGeom>
                <a:avLst/>
                <a:gdLst>
                  <a:gd name="T0" fmla="*/ 33 w 52"/>
                  <a:gd name="T1" fmla="*/ 33 h 71"/>
                  <a:gd name="T2" fmla="*/ 30 w 52"/>
                  <a:gd name="T3" fmla="*/ 45 h 71"/>
                  <a:gd name="T4" fmla="*/ 32 w 52"/>
                  <a:gd name="T5" fmla="*/ 37 h 71"/>
                  <a:gd name="T6" fmla="*/ 30 w 52"/>
                  <a:gd name="T7" fmla="*/ 34 h 71"/>
                  <a:gd name="T8" fmla="*/ 30 w 52"/>
                  <a:gd name="T9" fmla="*/ 54 h 71"/>
                  <a:gd name="T10" fmla="*/ 30 w 52"/>
                  <a:gd name="T11" fmla="*/ 64 h 71"/>
                  <a:gd name="T12" fmla="*/ 30 w 52"/>
                  <a:gd name="T13" fmla="*/ 57 h 71"/>
                  <a:gd name="T14" fmla="*/ 38 w 52"/>
                  <a:gd name="T15" fmla="*/ 28 h 71"/>
                  <a:gd name="T16" fmla="*/ 49 w 52"/>
                  <a:gd name="T17" fmla="*/ 28 h 71"/>
                  <a:gd name="T18" fmla="*/ 43 w 52"/>
                  <a:gd name="T19" fmla="*/ 25 h 71"/>
                  <a:gd name="T20" fmla="*/ 51 w 52"/>
                  <a:gd name="T21" fmla="*/ 19 h 71"/>
                  <a:gd name="T22" fmla="*/ 39 w 52"/>
                  <a:gd name="T23" fmla="*/ 13 h 71"/>
                  <a:gd name="T24" fmla="*/ 40 w 52"/>
                  <a:gd name="T25" fmla="*/ 15 h 71"/>
                  <a:gd name="T26" fmla="*/ 35 w 52"/>
                  <a:gd name="T27" fmla="*/ 20 h 71"/>
                  <a:gd name="T28" fmla="*/ 30 w 52"/>
                  <a:gd name="T29" fmla="*/ 22 h 71"/>
                  <a:gd name="T30" fmla="*/ 37 w 52"/>
                  <a:gd name="T31" fmla="*/ 8 h 71"/>
                  <a:gd name="T32" fmla="*/ 20 w 52"/>
                  <a:gd name="T33" fmla="*/ 31 h 71"/>
                  <a:gd name="T34" fmla="*/ 21 w 52"/>
                  <a:gd name="T35" fmla="*/ 39 h 71"/>
                  <a:gd name="T36" fmla="*/ 19 w 52"/>
                  <a:gd name="T37" fmla="*/ 44 h 71"/>
                  <a:gd name="T38" fmla="*/ 19 w 52"/>
                  <a:gd name="T39" fmla="*/ 37 h 71"/>
                  <a:gd name="T40" fmla="*/ 19 w 52"/>
                  <a:gd name="T41" fmla="*/ 45 h 71"/>
                  <a:gd name="T42" fmla="*/ 19 w 52"/>
                  <a:gd name="T43" fmla="*/ 51 h 71"/>
                  <a:gd name="T44" fmla="*/ 22 w 52"/>
                  <a:gd name="T45" fmla="*/ 57 h 71"/>
                  <a:gd name="T46" fmla="*/ 23 w 52"/>
                  <a:gd name="T47" fmla="*/ 54 h 71"/>
                  <a:gd name="T48" fmla="*/ 30 w 52"/>
                  <a:gd name="T49" fmla="*/ 42 h 71"/>
                  <a:gd name="T50" fmla="*/ 30 w 52"/>
                  <a:gd name="T51" fmla="*/ 35 h 71"/>
                  <a:gd name="T52" fmla="*/ 24 w 52"/>
                  <a:gd name="T53" fmla="*/ 43 h 71"/>
                  <a:gd name="T54" fmla="*/ 27 w 52"/>
                  <a:gd name="T55" fmla="*/ 62 h 71"/>
                  <a:gd name="T56" fmla="*/ 19 w 52"/>
                  <a:gd name="T57" fmla="*/ 69 h 71"/>
                  <a:gd name="T58" fmla="*/ 19 w 52"/>
                  <a:gd name="T59" fmla="*/ 69 h 71"/>
                  <a:gd name="T60" fmla="*/ 29 w 52"/>
                  <a:gd name="T61" fmla="*/ 23 h 71"/>
                  <a:gd name="T62" fmla="*/ 22 w 52"/>
                  <a:gd name="T63" fmla="*/ 28 h 71"/>
                  <a:gd name="T64" fmla="*/ 25 w 52"/>
                  <a:gd name="T65" fmla="*/ 25 h 71"/>
                  <a:gd name="T66" fmla="*/ 28 w 52"/>
                  <a:gd name="T67" fmla="*/ 17 h 71"/>
                  <a:gd name="T68" fmla="*/ 21 w 52"/>
                  <a:gd name="T69" fmla="*/ 16 h 71"/>
                  <a:gd name="T70" fmla="*/ 25 w 52"/>
                  <a:gd name="T71" fmla="*/ 14 h 71"/>
                  <a:gd name="T72" fmla="*/ 19 w 52"/>
                  <a:gd name="T73" fmla="*/ 44 h 71"/>
                  <a:gd name="T74" fmla="*/ 19 w 52"/>
                  <a:gd name="T75" fmla="*/ 48 h 71"/>
                  <a:gd name="T76" fmla="*/ 11 w 52"/>
                  <a:gd name="T77" fmla="*/ 44 h 71"/>
                  <a:gd name="T78" fmla="*/ 17 w 52"/>
                  <a:gd name="T79" fmla="*/ 38 h 71"/>
                  <a:gd name="T80" fmla="*/ 19 w 52"/>
                  <a:gd name="T81" fmla="*/ 68 h 71"/>
                  <a:gd name="T82" fmla="*/ 19 w 52"/>
                  <a:gd name="T83" fmla="*/ 71 h 71"/>
                  <a:gd name="T84" fmla="*/ 13 w 52"/>
                  <a:gd name="T85" fmla="*/ 66 h 71"/>
                  <a:gd name="T86" fmla="*/ 9 w 52"/>
                  <a:gd name="T87" fmla="*/ 62 h 71"/>
                  <a:gd name="T88" fmla="*/ 0 w 52"/>
                  <a:gd name="T89" fmla="*/ 54 h 71"/>
                  <a:gd name="T90" fmla="*/ 19 w 52"/>
                  <a:gd name="T91" fmla="*/ 51 h 71"/>
                  <a:gd name="T92" fmla="*/ 18 w 52"/>
                  <a:gd name="T93" fmla="*/ 33 h 71"/>
                  <a:gd name="T94" fmla="*/ 19 w 52"/>
                  <a:gd name="T95" fmla="*/ 26 h 71"/>
                  <a:gd name="T96" fmla="*/ 8 w 52"/>
                  <a:gd name="T97" fmla="*/ 28 h 71"/>
                  <a:gd name="T98" fmla="*/ 19 w 52"/>
                  <a:gd name="T99"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71">
                    <a:moveTo>
                      <a:pt x="30" y="31"/>
                    </a:moveTo>
                    <a:cubicBezTo>
                      <a:pt x="30" y="30"/>
                      <a:pt x="32" y="30"/>
                      <a:pt x="33" y="31"/>
                    </a:cubicBezTo>
                    <a:cubicBezTo>
                      <a:pt x="33" y="31"/>
                      <a:pt x="33" y="32"/>
                      <a:pt x="33" y="33"/>
                    </a:cubicBezTo>
                    <a:cubicBezTo>
                      <a:pt x="33" y="35"/>
                      <a:pt x="33" y="37"/>
                      <a:pt x="33" y="40"/>
                    </a:cubicBezTo>
                    <a:cubicBezTo>
                      <a:pt x="33" y="41"/>
                      <a:pt x="33" y="42"/>
                      <a:pt x="33" y="43"/>
                    </a:cubicBezTo>
                    <a:cubicBezTo>
                      <a:pt x="32" y="44"/>
                      <a:pt x="30" y="45"/>
                      <a:pt x="30" y="45"/>
                    </a:cubicBezTo>
                    <a:cubicBezTo>
                      <a:pt x="30" y="42"/>
                      <a:pt x="30" y="42"/>
                      <a:pt x="30" y="42"/>
                    </a:cubicBezTo>
                    <a:cubicBezTo>
                      <a:pt x="30" y="42"/>
                      <a:pt x="30" y="42"/>
                      <a:pt x="30" y="42"/>
                    </a:cubicBezTo>
                    <a:cubicBezTo>
                      <a:pt x="31" y="40"/>
                      <a:pt x="31" y="39"/>
                      <a:pt x="32" y="37"/>
                    </a:cubicBezTo>
                    <a:cubicBezTo>
                      <a:pt x="32" y="36"/>
                      <a:pt x="32" y="34"/>
                      <a:pt x="32" y="33"/>
                    </a:cubicBezTo>
                    <a:cubicBezTo>
                      <a:pt x="31" y="33"/>
                      <a:pt x="31" y="33"/>
                      <a:pt x="31" y="33"/>
                    </a:cubicBezTo>
                    <a:cubicBezTo>
                      <a:pt x="30" y="33"/>
                      <a:pt x="30" y="34"/>
                      <a:pt x="30" y="34"/>
                    </a:cubicBezTo>
                    <a:cubicBezTo>
                      <a:pt x="30" y="35"/>
                      <a:pt x="30" y="35"/>
                      <a:pt x="30" y="35"/>
                    </a:cubicBezTo>
                    <a:cubicBezTo>
                      <a:pt x="30" y="31"/>
                      <a:pt x="30" y="31"/>
                      <a:pt x="30" y="31"/>
                    </a:cubicBezTo>
                    <a:close/>
                    <a:moveTo>
                      <a:pt x="30" y="54"/>
                    </a:moveTo>
                    <a:cubicBezTo>
                      <a:pt x="31" y="54"/>
                      <a:pt x="33" y="55"/>
                      <a:pt x="34" y="57"/>
                    </a:cubicBezTo>
                    <a:cubicBezTo>
                      <a:pt x="36" y="62"/>
                      <a:pt x="33" y="64"/>
                      <a:pt x="33" y="64"/>
                    </a:cubicBezTo>
                    <a:cubicBezTo>
                      <a:pt x="32" y="64"/>
                      <a:pt x="30" y="64"/>
                      <a:pt x="30" y="64"/>
                    </a:cubicBezTo>
                    <a:cubicBezTo>
                      <a:pt x="30" y="58"/>
                      <a:pt x="30" y="58"/>
                      <a:pt x="30" y="58"/>
                    </a:cubicBezTo>
                    <a:cubicBezTo>
                      <a:pt x="30" y="57"/>
                      <a:pt x="30" y="57"/>
                      <a:pt x="30" y="57"/>
                    </a:cubicBezTo>
                    <a:cubicBezTo>
                      <a:pt x="30" y="57"/>
                      <a:pt x="30" y="57"/>
                      <a:pt x="30" y="57"/>
                    </a:cubicBezTo>
                    <a:cubicBezTo>
                      <a:pt x="30" y="54"/>
                      <a:pt x="30" y="54"/>
                      <a:pt x="30" y="54"/>
                    </a:cubicBezTo>
                    <a:close/>
                    <a:moveTo>
                      <a:pt x="30" y="28"/>
                    </a:moveTo>
                    <a:cubicBezTo>
                      <a:pt x="33" y="28"/>
                      <a:pt x="35" y="28"/>
                      <a:pt x="38" y="28"/>
                    </a:cubicBezTo>
                    <a:cubicBezTo>
                      <a:pt x="39" y="29"/>
                      <a:pt x="36" y="29"/>
                      <a:pt x="37" y="30"/>
                    </a:cubicBezTo>
                    <a:cubicBezTo>
                      <a:pt x="39" y="29"/>
                      <a:pt x="42" y="29"/>
                      <a:pt x="46" y="31"/>
                    </a:cubicBezTo>
                    <a:cubicBezTo>
                      <a:pt x="47" y="31"/>
                      <a:pt x="48" y="30"/>
                      <a:pt x="49" y="28"/>
                    </a:cubicBezTo>
                    <a:cubicBezTo>
                      <a:pt x="49" y="27"/>
                      <a:pt x="50" y="26"/>
                      <a:pt x="48" y="24"/>
                    </a:cubicBezTo>
                    <a:cubicBezTo>
                      <a:pt x="46" y="24"/>
                      <a:pt x="46" y="24"/>
                      <a:pt x="45" y="23"/>
                    </a:cubicBezTo>
                    <a:cubicBezTo>
                      <a:pt x="44" y="24"/>
                      <a:pt x="44" y="24"/>
                      <a:pt x="43" y="25"/>
                    </a:cubicBezTo>
                    <a:cubicBezTo>
                      <a:pt x="39" y="25"/>
                      <a:pt x="35" y="25"/>
                      <a:pt x="31" y="25"/>
                    </a:cubicBezTo>
                    <a:cubicBezTo>
                      <a:pt x="33" y="24"/>
                      <a:pt x="36" y="22"/>
                      <a:pt x="39" y="22"/>
                    </a:cubicBezTo>
                    <a:cubicBezTo>
                      <a:pt x="42" y="21"/>
                      <a:pt x="46" y="19"/>
                      <a:pt x="51" y="19"/>
                    </a:cubicBezTo>
                    <a:cubicBezTo>
                      <a:pt x="51" y="16"/>
                      <a:pt x="52" y="15"/>
                      <a:pt x="52" y="13"/>
                    </a:cubicBezTo>
                    <a:cubicBezTo>
                      <a:pt x="51" y="12"/>
                      <a:pt x="49" y="11"/>
                      <a:pt x="48" y="11"/>
                    </a:cubicBezTo>
                    <a:cubicBezTo>
                      <a:pt x="45" y="12"/>
                      <a:pt x="42" y="12"/>
                      <a:pt x="39" y="13"/>
                    </a:cubicBezTo>
                    <a:cubicBezTo>
                      <a:pt x="37" y="13"/>
                      <a:pt x="36" y="11"/>
                      <a:pt x="34" y="11"/>
                    </a:cubicBezTo>
                    <a:cubicBezTo>
                      <a:pt x="34" y="13"/>
                      <a:pt x="34" y="16"/>
                      <a:pt x="35" y="16"/>
                    </a:cubicBezTo>
                    <a:cubicBezTo>
                      <a:pt x="38" y="18"/>
                      <a:pt x="38" y="17"/>
                      <a:pt x="40" y="15"/>
                    </a:cubicBezTo>
                    <a:cubicBezTo>
                      <a:pt x="42" y="14"/>
                      <a:pt x="45" y="13"/>
                      <a:pt x="46" y="12"/>
                    </a:cubicBezTo>
                    <a:cubicBezTo>
                      <a:pt x="48" y="12"/>
                      <a:pt x="47" y="14"/>
                      <a:pt x="47" y="14"/>
                    </a:cubicBezTo>
                    <a:cubicBezTo>
                      <a:pt x="45" y="16"/>
                      <a:pt x="39" y="19"/>
                      <a:pt x="35" y="20"/>
                    </a:cubicBezTo>
                    <a:cubicBezTo>
                      <a:pt x="33" y="22"/>
                      <a:pt x="31" y="22"/>
                      <a:pt x="30" y="23"/>
                    </a:cubicBezTo>
                    <a:cubicBezTo>
                      <a:pt x="30" y="28"/>
                      <a:pt x="30" y="28"/>
                      <a:pt x="30" y="28"/>
                    </a:cubicBezTo>
                    <a:close/>
                    <a:moveTo>
                      <a:pt x="30" y="22"/>
                    </a:moveTo>
                    <a:cubicBezTo>
                      <a:pt x="30" y="13"/>
                      <a:pt x="30" y="13"/>
                      <a:pt x="30" y="13"/>
                    </a:cubicBezTo>
                    <a:cubicBezTo>
                      <a:pt x="33" y="4"/>
                      <a:pt x="36" y="0"/>
                      <a:pt x="36" y="2"/>
                    </a:cubicBezTo>
                    <a:cubicBezTo>
                      <a:pt x="36" y="2"/>
                      <a:pt x="39" y="5"/>
                      <a:pt x="37" y="8"/>
                    </a:cubicBezTo>
                    <a:cubicBezTo>
                      <a:pt x="33" y="8"/>
                      <a:pt x="31" y="19"/>
                      <a:pt x="30" y="18"/>
                    </a:cubicBezTo>
                    <a:cubicBezTo>
                      <a:pt x="30" y="19"/>
                      <a:pt x="30" y="21"/>
                      <a:pt x="30" y="22"/>
                    </a:cubicBezTo>
                    <a:close/>
                    <a:moveTo>
                      <a:pt x="20" y="31"/>
                    </a:moveTo>
                    <a:cubicBezTo>
                      <a:pt x="22" y="33"/>
                      <a:pt x="24" y="34"/>
                      <a:pt x="24" y="36"/>
                    </a:cubicBezTo>
                    <a:cubicBezTo>
                      <a:pt x="24" y="37"/>
                      <a:pt x="24" y="37"/>
                      <a:pt x="23" y="38"/>
                    </a:cubicBezTo>
                    <a:cubicBezTo>
                      <a:pt x="22" y="39"/>
                      <a:pt x="21" y="39"/>
                      <a:pt x="21" y="39"/>
                    </a:cubicBezTo>
                    <a:cubicBezTo>
                      <a:pt x="22" y="39"/>
                      <a:pt x="23" y="39"/>
                      <a:pt x="24" y="40"/>
                    </a:cubicBezTo>
                    <a:cubicBezTo>
                      <a:pt x="24" y="41"/>
                      <a:pt x="23" y="42"/>
                      <a:pt x="21" y="43"/>
                    </a:cubicBezTo>
                    <a:cubicBezTo>
                      <a:pt x="21" y="43"/>
                      <a:pt x="20" y="43"/>
                      <a:pt x="19" y="44"/>
                    </a:cubicBezTo>
                    <a:cubicBezTo>
                      <a:pt x="19" y="37"/>
                      <a:pt x="19" y="37"/>
                      <a:pt x="19" y="37"/>
                    </a:cubicBezTo>
                    <a:cubicBezTo>
                      <a:pt x="20" y="37"/>
                      <a:pt x="20" y="37"/>
                      <a:pt x="20" y="37"/>
                    </a:cubicBezTo>
                    <a:cubicBezTo>
                      <a:pt x="20" y="37"/>
                      <a:pt x="20" y="37"/>
                      <a:pt x="19" y="37"/>
                    </a:cubicBezTo>
                    <a:cubicBezTo>
                      <a:pt x="19" y="31"/>
                      <a:pt x="19" y="31"/>
                      <a:pt x="19" y="31"/>
                    </a:cubicBezTo>
                    <a:cubicBezTo>
                      <a:pt x="20" y="31"/>
                      <a:pt x="20" y="31"/>
                      <a:pt x="20" y="31"/>
                    </a:cubicBezTo>
                    <a:close/>
                    <a:moveTo>
                      <a:pt x="19" y="45"/>
                    </a:moveTo>
                    <a:cubicBezTo>
                      <a:pt x="19" y="48"/>
                      <a:pt x="19" y="48"/>
                      <a:pt x="19" y="48"/>
                    </a:cubicBezTo>
                    <a:cubicBezTo>
                      <a:pt x="20" y="48"/>
                      <a:pt x="20" y="48"/>
                      <a:pt x="21" y="48"/>
                    </a:cubicBezTo>
                    <a:cubicBezTo>
                      <a:pt x="20" y="48"/>
                      <a:pt x="20" y="50"/>
                      <a:pt x="19" y="51"/>
                    </a:cubicBezTo>
                    <a:cubicBezTo>
                      <a:pt x="19" y="68"/>
                      <a:pt x="19" y="68"/>
                      <a:pt x="19" y="68"/>
                    </a:cubicBezTo>
                    <a:cubicBezTo>
                      <a:pt x="19" y="68"/>
                      <a:pt x="20" y="67"/>
                      <a:pt x="20" y="66"/>
                    </a:cubicBezTo>
                    <a:cubicBezTo>
                      <a:pt x="21" y="62"/>
                      <a:pt x="21" y="59"/>
                      <a:pt x="22" y="57"/>
                    </a:cubicBezTo>
                    <a:cubicBezTo>
                      <a:pt x="25" y="55"/>
                      <a:pt x="29" y="56"/>
                      <a:pt x="30" y="57"/>
                    </a:cubicBezTo>
                    <a:cubicBezTo>
                      <a:pt x="30" y="54"/>
                      <a:pt x="30" y="54"/>
                      <a:pt x="30" y="54"/>
                    </a:cubicBezTo>
                    <a:cubicBezTo>
                      <a:pt x="27" y="53"/>
                      <a:pt x="23" y="54"/>
                      <a:pt x="23" y="54"/>
                    </a:cubicBezTo>
                    <a:cubicBezTo>
                      <a:pt x="24" y="52"/>
                      <a:pt x="25" y="48"/>
                      <a:pt x="26" y="46"/>
                    </a:cubicBezTo>
                    <a:cubicBezTo>
                      <a:pt x="27" y="45"/>
                      <a:pt x="28" y="45"/>
                      <a:pt x="30" y="45"/>
                    </a:cubicBezTo>
                    <a:cubicBezTo>
                      <a:pt x="30" y="42"/>
                      <a:pt x="30" y="42"/>
                      <a:pt x="30" y="42"/>
                    </a:cubicBezTo>
                    <a:cubicBezTo>
                      <a:pt x="29" y="42"/>
                      <a:pt x="28" y="42"/>
                      <a:pt x="27" y="42"/>
                    </a:cubicBezTo>
                    <a:cubicBezTo>
                      <a:pt x="27" y="42"/>
                      <a:pt x="27" y="42"/>
                      <a:pt x="27" y="42"/>
                    </a:cubicBezTo>
                    <a:cubicBezTo>
                      <a:pt x="27" y="39"/>
                      <a:pt x="28" y="37"/>
                      <a:pt x="30" y="35"/>
                    </a:cubicBezTo>
                    <a:cubicBezTo>
                      <a:pt x="30" y="31"/>
                      <a:pt x="30" y="31"/>
                      <a:pt x="30" y="31"/>
                    </a:cubicBezTo>
                    <a:cubicBezTo>
                      <a:pt x="29" y="31"/>
                      <a:pt x="28" y="32"/>
                      <a:pt x="28" y="32"/>
                    </a:cubicBezTo>
                    <a:cubicBezTo>
                      <a:pt x="26" y="37"/>
                      <a:pt x="25" y="39"/>
                      <a:pt x="24" y="43"/>
                    </a:cubicBezTo>
                    <a:cubicBezTo>
                      <a:pt x="22" y="44"/>
                      <a:pt x="21" y="45"/>
                      <a:pt x="19" y="45"/>
                    </a:cubicBezTo>
                    <a:close/>
                    <a:moveTo>
                      <a:pt x="30" y="64"/>
                    </a:moveTo>
                    <a:cubicBezTo>
                      <a:pt x="29" y="63"/>
                      <a:pt x="27" y="63"/>
                      <a:pt x="27" y="62"/>
                    </a:cubicBezTo>
                    <a:cubicBezTo>
                      <a:pt x="28" y="61"/>
                      <a:pt x="29" y="60"/>
                      <a:pt x="30" y="58"/>
                    </a:cubicBezTo>
                    <a:cubicBezTo>
                      <a:pt x="30" y="64"/>
                      <a:pt x="30" y="64"/>
                      <a:pt x="30" y="64"/>
                    </a:cubicBezTo>
                    <a:close/>
                    <a:moveTo>
                      <a:pt x="19" y="69"/>
                    </a:moveTo>
                    <a:cubicBezTo>
                      <a:pt x="20" y="69"/>
                      <a:pt x="20" y="69"/>
                      <a:pt x="20" y="69"/>
                    </a:cubicBezTo>
                    <a:cubicBezTo>
                      <a:pt x="20" y="70"/>
                      <a:pt x="20" y="71"/>
                      <a:pt x="19" y="71"/>
                    </a:cubicBezTo>
                    <a:cubicBezTo>
                      <a:pt x="19" y="69"/>
                      <a:pt x="19" y="69"/>
                      <a:pt x="19" y="69"/>
                    </a:cubicBezTo>
                    <a:close/>
                    <a:moveTo>
                      <a:pt x="30" y="13"/>
                    </a:moveTo>
                    <a:cubicBezTo>
                      <a:pt x="30" y="22"/>
                      <a:pt x="30" y="22"/>
                      <a:pt x="30" y="22"/>
                    </a:cubicBezTo>
                    <a:cubicBezTo>
                      <a:pt x="30" y="22"/>
                      <a:pt x="29" y="23"/>
                      <a:pt x="29" y="23"/>
                    </a:cubicBezTo>
                    <a:cubicBezTo>
                      <a:pt x="30" y="23"/>
                      <a:pt x="30" y="23"/>
                      <a:pt x="30" y="23"/>
                    </a:cubicBezTo>
                    <a:cubicBezTo>
                      <a:pt x="30" y="28"/>
                      <a:pt x="30" y="28"/>
                      <a:pt x="30" y="28"/>
                    </a:cubicBezTo>
                    <a:cubicBezTo>
                      <a:pt x="27" y="28"/>
                      <a:pt x="25" y="28"/>
                      <a:pt x="22" y="28"/>
                    </a:cubicBezTo>
                    <a:cubicBezTo>
                      <a:pt x="19" y="28"/>
                      <a:pt x="19" y="28"/>
                      <a:pt x="19" y="28"/>
                    </a:cubicBezTo>
                    <a:cubicBezTo>
                      <a:pt x="19" y="26"/>
                      <a:pt x="19" y="26"/>
                      <a:pt x="19" y="26"/>
                    </a:cubicBezTo>
                    <a:cubicBezTo>
                      <a:pt x="21" y="26"/>
                      <a:pt x="23" y="25"/>
                      <a:pt x="25" y="25"/>
                    </a:cubicBezTo>
                    <a:cubicBezTo>
                      <a:pt x="25" y="25"/>
                      <a:pt x="25" y="24"/>
                      <a:pt x="25" y="23"/>
                    </a:cubicBezTo>
                    <a:cubicBezTo>
                      <a:pt x="26" y="22"/>
                      <a:pt x="26" y="22"/>
                      <a:pt x="26" y="22"/>
                    </a:cubicBezTo>
                    <a:cubicBezTo>
                      <a:pt x="26" y="21"/>
                      <a:pt x="27" y="19"/>
                      <a:pt x="28" y="17"/>
                    </a:cubicBezTo>
                    <a:cubicBezTo>
                      <a:pt x="27" y="17"/>
                      <a:pt x="27" y="17"/>
                      <a:pt x="27" y="17"/>
                    </a:cubicBezTo>
                    <a:cubicBezTo>
                      <a:pt x="26" y="18"/>
                      <a:pt x="27" y="19"/>
                      <a:pt x="26" y="19"/>
                    </a:cubicBezTo>
                    <a:cubicBezTo>
                      <a:pt x="24" y="20"/>
                      <a:pt x="22" y="20"/>
                      <a:pt x="21" y="16"/>
                    </a:cubicBezTo>
                    <a:cubicBezTo>
                      <a:pt x="21" y="14"/>
                      <a:pt x="21" y="14"/>
                      <a:pt x="21" y="14"/>
                    </a:cubicBezTo>
                    <a:cubicBezTo>
                      <a:pt x="21" y="12"/>
                      <a:pt x="23" y="12"/>
                      <a:pt x="24" y="13"/>
                    </a:cubicBezTo>
                    <a:cubicBezTo>
                      <a:pt x="25" y="14"/>
                      <a:pt x="25" y="14"/>
                      <a:pt x="25" y="14"/>
                    </a:cubicBezTo>
                    <a:cubicBezTo>
                      <a:pt x="24" y="14"/>
                      <a:pt x="29" y="16"/>
                      <a:pt x="29" y="14"/>
                    </a:cubicBezTo>
                    <a:cubicBezTo>
                      <a:pt x="29" y="14"/>
                      <a:pt x="30" y="14"/>
                      <a:pt x="30" y="13"/>
                    </a:cubicBezTo>
                    <a:close/>
                    <a:moveTo>
                      <a:pt x="19" y="44"/>
                    </a:moveTo>
                    <a:cubicBezTo>
                      <a:pt x="17" y="45"/>
                      <a:pt x="16" y="45"/>
                      <a:pt x="16" y="46"/>
                    </a:cubicBezTo>
                    <a:cubicBezTo>
                      <a:pt x="18" y="45"/>
                      <a:pt x="18" y="45"/>
                      <a:pt x="19" y="45"/>
                    </a:cubicBezTo>
                    <a:cubicBezTo>
                      <a:pt x="19" y="48"/>
                      <a:pt x="19" y="48"/>
                      <a:pt x="19" y="48"/>
                    </a:cubicBezTo>
                    <a:cubicBezTo>
                      <a:pt x="18" y="49"/>
                      <a:pt x="17" y="50"/>
                      <a:pt x="15" y="51"/>
                    </a:cubicBezTo>
                    <a:cubicBezTo>
                      <a:pt x="15" y="51"/>
                      <a:pt x="12" y="50"/>
                      <a:pt x="12" y="49"/>
                    </a:cubicBezTo>
                    <a:cubicBezTo>
                      <a:pt x="12" y="47"/>
                      <a:pt x="11" y="47"/>
                      <a:pt x="11" y="44"/>
                    </a:cubicBezTo>
                    <a:cubicBezTo>
                      <a:pt x="12" y="44"/>
                      <a:pt x="14" y="45"/>
                      <a:pt x="15" y="45"/>
                    </a:cubicBezTo>
                    <a:cubicBezTo>
                      <a:pt x="16" y="44"/>
                      <a:pt x="18" y="43"/>
                      <a:pt x="18" y="42"/>
                    </a:cubicBezTo>
                    <a:cubicBezTo>
                      <a:pt x="18" y="41"/>
                      <a:pt x="15" y="43"/>
                      <a:pt x="17" y="38"/>
                    </a:cubicBezTo>
                    <a:cubicBezTo>
                      <a:pt x="18" y="38"/>
                      <a:pt x="19" y="38"/>
                      <a:pt x="19" y="37"/>
                    </a:cubicBezTo>
                    <a:cubicBezTo>
                      <a:pt x="19" y="44"/>
                      <a:pt x="19" y="44"/>
                      <a:pt x="19" y="44"/>
                    </a:cubicBezTo>
                    <a:close/>
                    <a:moveTo>
                      <a:pt x="19" y="68"/>
                    </a:moveTo>
                    <a:cubicBezTo>
                      <a:pt x="19" y="68"/>
                      <a:pt x="19" y="68"/>
                      <a:pt x="19" y="69"/>
                    </a:cubicBezTo>
                    <a:cubicBezTo>
                      <a:pt x="19" y="69"/>
                      <a:pt x="19" y="69"/>
                      <a:pt x="19" y="69"/>
                    </a:cubicBezTo>
                    <a:cubicBezTo>
                      <a:pt x="19" y="71"/>
                      <a:pt x="19" y="71"/>
                      <a:pt x="19" y="71"/>
                    </a:cubicBezTo>
                    <a:cubicBezTo>
                      <a:pt x="19" y="71"/>
                      <a:pt x="19" y="71"/>
                      <a:pt x="19" y="71"/>
                    </a:cubicBezTo>
                    <a:cubicBezTo>
                      <a:pt x="18" y="71"/>
                      <a:pt x="15" y="70"/>
                      <a:pt x="15" y="69"/>
                    </a:cubicBezTo>
                    <a:cubicBezTo>
                      <a:pt x="14" y="68"/>
                      <a:pt x="14" y="68"/>
                      <a:pt x="13" y="66"/>
                    </a:cubicBezTo>
                    <a:cubicBezTo>
                      <a:pt x="13" y="65"/>
                      <a:pt x="13" y="65"/>
                      <a:pt x="14" y="64"/>
                    </a:cubicBezTo>
                    <a:cubicBezTo>
                      <a:pt x="15" y="62"/>
                      <a:pt x="15" y="59"/>
                      <a:pt x="16" y="57"/>
                    </a:cubicBezTo>
                    <a:cubicBezTo>
                      <a:pt x="12" y="59"/>
                      <a:pt x="9" y="60"/>
                      <a:pt x="9" y="62"/>
                    </a:cubicBezTo>
                    <a:cubicBezTo>
                      <a:pt x="7" y="62"/>
                      <a:pt x="5" y="63"/>
                      <a:pt x="5" y="63"/>
                    </a:cubicBezTo>
                    <a:cubicBezTo>
                      <a:pt x="3" y="63"/>
                      <a:pt x="1" y="59"/>
                      <a:pt x="0" y="58"/>
                    </a:cubicBezTo>
                    <a:cubicBezTo>
                      <a:pt x="0" y="57"/>
                      <a:pt x="0" y="56"/>
                      <a:pt x="0" y="54"/>
                    </a:cubicBezTo>
                    <a:cubicBezTo>
                      <a:pt x="4" y="57"/>
                      <a:pt x="6" y="58"/>
                      <a:pt x="7" y="57"/>
                    </a:cubicBezTo>
                    <a:cubicBezTo>
                      <a:pt x="11" y="56"/>
                      <a:pt x="15" y="55"/>
                      <a:pt x="18" y="54"/>
                    </a:cubicBezTo>
                    <a:cubicBezTo>
                      <a:pt x="18" y="53"/>
                      <a:pt x="19" y="52"/>
                      <a:pt x="19" y="51"/>
                    </a:cubicBezTo>
                    <a:cubicBezTo>
                      <a:pt x="19" y="68"/>
                      <a:pt x="19" y="68"/>
                      <a:pt x="19" y="68"/>
                    </a:cubicBezTo>
                    <a:close/>
                    <a:moveTo>
                      <a:pt x="19" y="37"/>
                    </a:moveTo>
                    <a:cubicBezTo>
                      <a:pt x="18" y="36"/>
                      <a:pt x="18" y="34"/>
                      <a:pt x="18" y="33"/>
                    </a:cubicBezTo>
                    <a:cubicBezTo>
                      <a:pt x="18" y="31"/>
                      <a:pt x="18" y="31"/>
                      <a:pt x="19" y="31"/>
                    </a:cubicBezTo>
                    <a:cubicBezTo>
                      <a:pt x="19" y="37"/>
                      <a:pt x="19" y="37"/>
                      <a:pt x="19" y="37"/>
                    </a:cubicBezTo>
                    <a:close/>
                    <a:moveTo>
                      <a:pt x="19" y="26"/>
                    </a:moveTo>
                    <a:cubicBezTo>
                      <a:pt x="19" y="28"/>
                      <a:pt x="19" y="28"/>
                      <a:pt x="19" y="28"/>
                    </a:cubicBezTo>
                    <a:cubicBezTo>
                      <a:pt x="16" y="28"/>
                      <a:pt x="12" y="28"/>
                      <a:pt x="11" y="28"/>
                    </a:cubicBezTo>
                    <a:cubicBezTo>
                      <a:pt x="9" y="28"/>
                      <a:pt x="9" y="29"/>
                      <a:pt x="8" y="28"/>
                    </a:cubicBezTo>
                    <a:cubicBezTo>
                      <a:pt x="4" y="26"/>
                      <a:pt x="3" y="24"/>
                      <a:pt x="4" y="24"/>
                    </a:cubicBezTo>
                    <a:cubicBezTo>
                      <a:pt x="6" y="24"/>
                      <a:pt x="7" y="25"/>
                      <a:pt x="9" y="25"/>
                    </a:cubicBezTo>
                    <a:cubicBezTo>
                      <a:pt x="14" y="26"/>
                      <a:pt x="17" y="26"/>
                      <a:pt x="19" y="26"/>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7"/>
              <p:cNvSpPr>
                <a:spLocks noEditPoints="1"/>
              </p:cNvSpPr>
              <p:nvPr/>
            </p:nvSpPr>
            <p:spPr bwMode="auto">
              <a:xfrm>
                <a:off x="1255713" y="2178050"/>
                <a:ext cx="122237" cy="257175"/>
              </a:xfrm>
              <a:custGeom>
                <a:avLst/>
                <a:gdLst>
                  <a:gd name="T0" fmla="*/ 22 w 37"/>
                  <a:gd name="T1" fmla="*/ 63 h 77"/>
                  <a:gd name="T2" fmla="*/ 22 w 37"/>
                  <a:gd name="T3" fmla="*/ 59 h 77"/>
                  <a:gd name="T4" fmla="*/ 30 w 37"/>
                  <a:gd name="T5" fmla="*/ 51 h 77"/>
                  <a:gd name="T6" fmla="*/ 28 w 37"/>
                  <a:gd name="T7" fmla="*/ 58 h 77"/>
                  <a:gd name="T8" fmla="*/ 31 w 37"/>
                  <a:gd name="T9" fmla="*/ 65 h 77"/>
                  <a:gd name="T10" fmla="*/ 23 w 37"/>
                  <a:gd name="T11" fmla="*/ 67 h 77"/>
                  <a:gd name="T12" fmla="*/ 22 w 37"/>
                  <a:gd name="T13" fmla="*/ 50 h 77"/>
                  <a:gd name="T14" fmla="*/ 23 w 37"/>
                  <a:gd name="T15" fmla="*/ 47 h 77"/>
                  <a:gd name="T16" fmla="*/ 22 w 37"/>
                  <a:gd name="T17" fmla="*/ 41 h 77"/>
                  <a:gd name="T18" fmla="*/ 22 w 37"/>
                  <a:gd name="T19" fmla="*/ 38 h 77"/>
                  <a:gd name="T20" fmla="*/ 30 w 37"/>
                  <a:gd name="T21" fmla="*/ 39 h 77"/>
                  <a:gd name="T22" fmla="*/ 23 w 37"/>
                  <a:gd name="T23" fmla="*/ 51 h 77"/>
                  <a:gd name="T24" fmla="*/ 22 w 37"/>
                  <a:gd name="T25" fmla="*/ 30 h 77"/>
                  <a:gd name="T26" fmla="*/ 22 w 37"/>
                  <a:gd name="T27" fmla="*/ 30 h 77"/>
                  <a:gd name="T28" fmla="*/ 22 w 37"/>
                  <a:gd name="T29" fmla="*/ 27 h 77"/>
                  <a:gd name="T30" fmla="*/ 25 w 37"/>
                  <a:gd name="T31" fmla="*/ 14 h 77"/>
                  <a:gd name="T32" fmla="*/ 22 w 37"/>
                  <a:gd name="T33" fmla="*/ 12 h 77"/>
                  <a:gd name="T34" fmla="*/ 33 w 37"/>
                  <a:gd name="T35" fmla="*/ 11 h 77"/>
                  <a:gd name="T36" fmla="*/ 22 w 37"/>
                  <a:gd name="T37" fmla="*/ 27 h 77"/>
                  <a:gd name="T38" fmla="*/ 23 w 37"/>
                  <a:gd name="T39" fmla="*/ 6 h 77"/>
                  <a:gd name="T40" fmla="*/ 22 w 37"/>
                  <a:gd name="T41" fmla="*/ 9 h 77"/>
                  <a:gd name="T42" fmla="*/ 8 w 37"/>
                  <a:gd name="T43" fmla="*/ 64 h 77"/>
                  <a:gd name="T44" fmla="*/ 12 w 37"/>
                  <a:gd name="T45" fmla="*/ 50 h 77"/>
                  <a:gd name="T46" fmla="*/ 12 w 37"/>
                  <a:gd name="T47" fmla="*/ 35 h 77"/>
                  <a:gd name="T48" fmla="*/ 12 w 37"/>
                  <a:gd name="T49" fmla="*/ 21 h 77"/>
                  <a:gd name="T50" fmla="*/ 9 w 37"/>
                  <a:gd name="T51" fmla="*/ 24 h 77"/>
                  <a:gd name="T52" fmla="*/ 8 w 37"/>
                  <a:gd name="T53" fmla="*/ 16 h 77"/>
                  <a:gd name="T54" fmla="*/ 15 w 37"/>
                  <a:gd name="T55" fmla="*/ 16 h 77"/>
                  <a:gd name="T56" fmla="*/ 17 w 37"/>
                  <a:gd name="T57" fmla="*/ 0 h 77"/>
                  <a:gd name="T58" fmla="*/ 22 w 37"/>
                  <a:gd name="T59" fmla="*/ 9 h 77"/>
                  <a:gd name="T60" fmla="*/ 22 w 37"/>
                  <a:gd name="T61" fmla="*/ 12 h 77"/>
                  <a:gd name="T62" fmla="*/ 22 w 37"/>
                  <a:gd name="T63" fmla="*/ 16 h 77"/>
                  <a:gd name="T64" fmla="*/ 20 w 37"/>
                  <a:gd name="T65" fmla="*/ 22 h 77"/>
                  <a:gd name="T66" fmla="*/ 22 w 37"/>
                  <a:gd name="T67" fmla="*/ 27 h 77"/>
                  <a:gd name="T68" fmla="*/ 18 w 37"/>
                  <a:gd name="T69" fmla="*/ 30 h 77"/>
                  <a:gd name="T70" fmla="*/ 22 w 37"/>
                  <a:gd name="T71" fmla="*/ 30 h 77"/>
                  <a:gd name="T72" fmla="*/ 18 w 37"/>
                  <a:gd name="T73" fmla="*/ 42 h 77"/>
                  <a:gd name="T74" fmla="*/ 22 w 37"/>
                  <a:gd name="T75" fmla="*/ 41 h 77"/>
                  <a:gd name="T76" fmla="*/ 11 w 37"/>
                  <a:gd name="T77" fmla="*/ 64 h 77"/>
                  <a:gd name="T78" fmla="*/ 8 w 37"/>
                  <a:gd name="T79" fmla="*/ 70 h 77"/>
                  <a:gd name="T80" fmla="*/ 22 w 37"/>
                  <a:gd name="T81" fmla="*/ 47 h 77"/>
                  <a:gd name="T82" fmla="*/ 17 w 37"/>
                  <a:gd name="T83" fmla="*/ 61 h 77"/>
                  <a:gd name="T84" fmla="*/ 17 w 37"/>
                  <a:gd name="T85" fmla="*/ 69 h 77"/>
                  <a:gd name="T86" fmla="*/ 22 w 37"/>
                  <a:gd name="T87" fmla="*/ 71 h 77"/>
                  <a:gd name="T88" fmla="*/ 21 w 37"/>
                  <a:gd name="T89" fmla="*/ 64 h 77"/>
                  <a:gd name="T90" fmla="*/ 22 w 37"/>
                  <a:gd name="T91" fmla="*/ 50 h 77"/>
                  <a:gd name="T92" fmla="*/ 22 w 37"/>
                  <a:gd name="T93" fmla="*/ 56 h 77"/>
                  <a:gd name="T94" fmla="*/ 22 w 37"/>
                  <a:gd name="T95" fmla="*/ 59 h 77"/>
                  <a:gd name="T96" fmla="*/ 22 w 37"/>
                  <a:gd name="T97" fmla="*/ 56 h 77"/>
                  <a:gd name="T98" fmla="*/ 9 w 37"/>
                  <a:gd name="T99" fmla="*/ 30 h 77"/>
                  <a:gd name="T100" fmla="*/ 8 w 37"/>
                  <a:gd name="T101" fmla="*/ 36 h 77"/>
                  <a:gd name="T102" fmla="*/ 5 w 37"/>
                  <a:gd name="T103" fmla="*/ 71 h 77"/>
                  <a:gd name="T104" fmla="*/ 8 w 37"/>
                  <a:gd name="T105" fmla="*/ 73 h 77"/>
                  <a:gd name="T106" fmla="*/ 4 w 37"/>
                  <a:gd name="T107" fmla="*/ 76 h 77"/>
                  <a:gd name="T108" fmla="*/ 8 w 37"/>
                  <a:gd name="T109" fmla="*/ 64 h 77"/>
                  <a:gd name="T110" fmla="*/ 8 w 37"/>
                  <a:gd name="T111" fmla="*/ 24 h 77"/>
                  <a:gd name="T112" fmla="*/ 6 w 37"/>
                  <a:gd name="T113" fmla="*/ 21 h 77"/>
                  <a:gd name="T114" fmla="*/ 8 w 37"/>
                  <a:gd name="T115" fmla="*/ 16 h 77"/>
                  <a:gd name="T116" fmla="*/ 3 w 37"/>
                  <a:gd name="T117" fmla="*/ 24 h 77"/>
                  <a:gd name="T118" fmla="*/ 3 w 37"/>
                  <a:gd name="T119" fmla="*/ 33 h 77"/>
                  <a:gd name="T120" fmla="*/ 8 w 37"/>
                  <a:gd name="T121"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 h="77">
                    <a:moveTo>
                      <a:pt x="22" y="71"/>
                    </a:moveTo>
                    <a:cubicBezTo>
                      <a:pt x="22" y="63"/>
                      <a:pt x="22" y="63"/>
                      <a:pt x="22" y="63"/>
                    </a:cubicBezTo>
                    <a:cubicBezTo>
                      <a:pt x="23" y="61"/>
                      <a:pt x="24" y="61"/>
                      <a:pt x="24" y="60"/>
                    </a:cubicBezTo>
                    <a:cubicBezTo>
                      <a:pt x="24" y="59"/>
                      <a:pt x="23" y="59"/>
                      <a:pt x="22" y="59"/>
                    </a:cubicBezTo>
                    <a:cubicBezTo>
                      <a:pt x="22" y="56"/>
                      <a:pt x="22" y="56"/>
                      <a:pt x="22" y="56"/>
                    </a:cubicBezTo>
                    <a:cubicBezTo>
                      <a:pt x="27" y="55"/>
                      <a:pt x="28" y="53"/>
                      <a:pt x="30" y="51"/>
                    </a:cubicBezTo>
                    <a:cubicBezTo>
                      <a:pt x="30" y="51"/>
                      <a:pt x="33" y="53"/>
                      <a:pt x="34" y="54"/>
                    </a:cubicBezTo>
                    <a:cubicBezTo>
                      <a:pt x="33" y="56"/>
                      <a:pt x="30" y="57"/>
                      <a:pt x="28" y="58"/>
                    </a:cubicBezTo>
                    <a:cubicBezTo>
                      <a:pt x="30" y="59"/>
                      <a:pt x="33" y="59"/>
                      <a:pt x="36" y="60"/>
                    </a:cubicBezTo>
                    <a:cubicBezTo>
                      <a:pt x="37" y="64"/>
                      <a:pt x="31" y="66"/>
                      <a:pt x="31" y="65"/>
                    </a:cubicBezTo>
                    <a:cubicBezTo>
                      <a:pt x="30" y="64"/>
                      <a:pt x="29" y="62"/>
                      <a:pt x="26" y="60"/>
                    </a:cubicBezTo>
                    <a:cubicBezTo>
                      <a:pt x="25" y="61"/>
                      <a:pt x="24" y="64"/>
                      <a:pt x="23" y="67"/>
                    </a:cubicBezTo>
                    <a:cubicBezTo>
                      <a:pt x="23" y="70"/>
                      <a:pt x="23" y="70"/>
                      <a:pt x="22" y="71"/>
                    </a:cubicBezTo>
                    <a:close/>
                    <a:moveTo>
                      <a:pt x="22" y="50"/>
                    </a:moveTo>
                    <a:cubicBezTo>
                      <a:pt x="22" y="47"/>
                      <a:pt x="22" y="47"/>
                      <a:pt x="22" y="47"/>
                    </a:cubicBezTo>
                    <a:cubicBezTo>
                      <a:pt x="23" y="47"/>
                      <a:pt x="23" y="47"/>
                      <a:pt x="23" y="47"/>
                    </a:cubicBezTo>
                    <a:cubicBezTo>
                      <a:pt x="24" y="44"/>
                      <a:pt x="26" y="42"/>
                      <a:pt x="26" y="39"/>
                    </a:cubicBezTo>
                    <a:cubicBezTo>
                      <a:pt x="24" y="39"/>
                      <a:pt x="24" y="40"/>
                      <a:pt x="22" y="41"/>
                    </a:cubicBezTo>
                    <a:cubicBezTo>
                      <a:pt x="22" y="38"/>
                      <a:pt x="22" y="38"/>
                      <a:pt x="22" y="38"/>
                    </a:cubicBezTo>
                    <a:cubicBezTo>
                      <a:pt x="22" y="38"/>
                      <a:pt x="22" y="38"/>
                      <a:pt x="22" y="38"/>
                    </a:cubicBezTo>
                    <a:cubicBezTo>
                      <a:pt x="24" y="36"/>
                      <a:pt x="24" y="36"/>
                      <a:pt x="26" y="35"/>
                    </a:cubicBezTo>
                    <a:cubicBezTo>
                      <a:pt x="28" y="36"/>
                      <a:pt x="30" y="37"/>
                      <a:pt x="30" y="39"/>
                    </a:cubicBezTo>
                    <a:cubicBezTo>
                      <a:pt x="30" y="41"/>
                      <a:pt x="28" y="45"/>
                      <a:pt x="27" y="47"/>
                    </a:cubicBezTo>
                    <a:cubicBezTo>
                      <a:pt x="26" y="48"/>
                      <a:pt x="24" y="49"/>
                      <a:pt x="23" y="51"/>
                    </a:cubicBezTo>
                    <a:cubicBezTo>
                      <a:pt x="23" y="50"/>
                      <a:pt x="22" y="50"/>
                      <a:pt x="22" y="50"/>
                    </a:cubicBezTo>
                    <a:close/>
                    <a:moveTo>
                      <a:pt x="22" y="30"/>
                    </a:moveTo>
                    <a:cubicBezTo>
                      <a:pt x="22" y="30"/>
                      <a:pt x="22" y="30"/>
                      <a:pt x="22" y="30"/>
                    </a:cubicBezTo>
                    <a:cubicBezTo>
                      <a:pt x="22" y="30"/>
                      <a:pt x="22" y="30"/>
                      <a:pt x="22" y="30"/>
                    </a:cubicBezTo>
                    <a:cubicBezTo>
                      <a:pt x="22" y="30"/>
                      <a:pt x="22" y="30"/>
                      <a:pt x="22" y="30"/>
                    </a:cubicBezTo>
                    <a:close/>
                    <a:moveTo>
                      <a:pt x="22" y="27"/>
                    </a:moveTo>
                    <a:cubicBezTo>
                      <a:pt x="22" y="20"/>
                      <a:pt x="22" y="20"/>
                      <a:pt x="22" y="20"/>
                    </a:cubicBezTo>
                    <a:cubicBezTo>
                      <a:pt x="24" y="18"/>
                      <a:pt x="24" y="16"/>
                      <a:pt x="25" y="14"/>
                    </a:cubicBezTo>
                    <a:cubicBezTo>
                      <a:pt x="25" y="14"/>
                      <a:pt x="24" y="15"/>
                      <a:pt x="22" y="16"/>
                    </a:cubicBezTo>
                    <a:cubicBezTo>
                      <a:pt x="22" y="12"/>
                      <a:pt x="22" y="12"/>
                      <a:pt x="22" y="12"/>
                    </a:cubicBezTo>
                    <a:cubicBezTo>
                      <a:pt x="24" y="10"/>
                      <a:pt x="26" y="9"/>
                      <a:pt x="27" y="8"/>
                    </a:cubicBezTo>
                    <a:cubicBezTo>
                      <a:pt x="30" y="8"/>
                      <a:pt x="31" y="9"/>
                      <a:pt x="33" y="11"/>
                    </a:cubicBezTo>
                    <a:cubicBezTo>
                      <a:pt x="29" y="17"/>
                      <a:pt x="26" y="22"/>
                      <a:pt x="23" y="27"/>
                    </a:cubicBezTo>
                    <a:cubicBezTo>
                      <a:pt x="22" y="27"/>
                      <a:pt x="22" y="27"/>
                      <a:pt x="22" y="27"/>
                    </a:cubicBezTo>
                    <a:close/>
                    <a:moveTo>
                      <a:pt x="22" y="9"/>
                    </a:moveTo>
                    <a:cubicBezTo>
                      <a:pt x="22" y="8"/>
                      <a:pt x="23" y="7"/>
                      <a:pt x="23" y="6"/>
                    </a:cubicBezTo>
                    <a:cubicBezTo>
                      <a:pt x="22" y="5"/>
                      <a:pt x="22" y="5"/>
                      <a:pt x="22" y="5"/>
                    </a:cubicBezTo>
                    <a:lnTo>
                      <a:pt x="22" y="9"/>
                    </a:lnTo>
                    <a:close/>
                    <a:moveTo>
                      <a:pt x="10" y="59"/>
                    </a:moveTo>
                    <a:cubicBezTo>
                      <a:pt x="10" y="59"/>
                      <a:pt x="9" y="61"/>
                      <a:pt x="8" y="64"/>
                    </a:cubicBezTo>
                    <a:cubicBezTo>
                      <a:pt x="8" y="59"/>
                      <a:pt x="8" y="59"/>
                      <a:pt x="8" y="59"/>
                    </a:cubicBezTo>
                    <a:cubicBezTo>
                      <a:pt x="10" y="54"/>
                      <a:pt x="12" y="50"/>
                      <a:pt x="12" y="50"/>
                    </a:cubicBezTo>
                    <a:cubicBezTo>
                      <a:pt x="15" y="37"/>
                      <a:pt x="15" y="37"/>
                      <a:pt x="15" y="37"/>
                    </a:cubicBezTo>
                    <a:cubicBezTo>
                      <a:pt x="13" y="38"/>
                      <a:pt x="12" y="37"/>
                      <a:pt x="12" y="35"/>
                    </a:cubicBezTo>
                    <a:cubicBezTo>
                      <a:pt x="13" y="32"/>
                      <a:pt x="15" y="19"/>
                      <a:pt x="15" y="20"/>
                    </a:cubicBezTo>
                    <a:cubicBezTo>
                      <a:pt x="14" y="20"/>
                      <a:pt x="13" y="21"/>
                      <a:pt x="12" y="21"/>
                    </a:cubicBezTo>
                    <a:cubicBezTo>
                      <a:pt x="12" y="25"/>
                      <a:pt x="12" y="25"/>
                      <a:pt x="9" y="26"/>
                    </a:cubicBezTo>
                    <a:cubicBezTo>
                      <a:pt x="9" y="25"/>
                      <a:pt x="9" y="25"/>
                      <a:pt x="9" y="24"/>
                    </a:cubicBezTo>
                    <a:cubicBezTo>
                      <a:pt x="9" y="24"/>
                      <a:pt x="8" y="24"/>
                      <a:pt x="8" y="24"/>
                    </a:cubicBezTo>
                    <a:cubicBezTo>
                      <a:pt x="8" y="16"/>
                      <a:pt x="8" y="16"/>
                      <a:pt x="8" y="16"/>
                    </a:cubicBezTo>
                    <a:cubicBezTo>
                      <a:pt x="9" y="17"/>
                      <a:pt x="9" y="18"/>
                      <a:pt x="11" y="18"/>
                    </a:cubicBezTo>
                    <a:cubicBezTo>
                      <a:pt x="12" y="17"/>
                      <a:pt x="15" y="16"/>
                      <a:pt x="15" y="16"/>
                    </a:cubicBezTo>
                    <a:cubicBezTo>
                      <a:pt x="15" y="13"/>
                      <a:pt x="15" y="12"/>
                      <a:pt x="13" y="9"/>
                    </a:cubicBezTo>
                    <a:cubicBezTo>
                      <a:pt x="14" y="6"/>
                      <a:pt x="15" y="3"/>
                      <a:pt x="17" y="0"/>
                    </a:cubicBezTo>
                    <a:cubicBezTo>
                      <a:pt x="18" y="1"/>
                      <a:pt x="20" y="1"/>
                      <a:pt x="22" y="5"/>
                    </a:cubicBezTo>
                    <a:cubicBezTo>
                      <a:pt x="22" y="9"/>
                      <a:pt x="22" y="9"/>
                      <a:pt x="22" y="9"/>
                    </a:cubicBezTo>
                    <a:cubicBezTo>
                      <a:pt x="22" y="10"/>
                      <a:pt x="22" y="10"/>
                      <a:pt x="22" y="10"/>
                    </a:cubicBezTo>
                    <a:cubicBezTo>
                      <a:pt x="21" y="11"/>
                      <a:pt x="22" y="11"/>
                      <a:pt x="22" y="12"/>
                    </a:cubicBezTo>
                    <a:cubicBezTo>
                      <a:pt x="22" y="12"/>
                      <a:pt x="22" y="12"/>
                      <a:pt x="22" y="12"/>
                    </a:cubicBezTo>
                    <a:cubicBezTo>
                      <a:pt x="22" y="16"/>
                      <a:pt x="22" y="16"/>
                      <a:pt x="22" y="16"/>
                    </a:cubicBezTo>
                    <a:cubicBezTo>
                      <a:pt x="21" y="16"/>
                      <a:pt x="21" y="16"/>
                      <a:pt x="20" y="17"/>
                    </a:cubicBezTo>
                    <a:cubicBezTo>
                      <a:pt x="20" y="19"/>
                      <a:pt x="19" y="22"/>
                      <a:pt x="20" y="22"/>
                    </a:cubicBezTo>
                    <a:cubicBezTo>
                      <a:pt x="21" y="21"/>
                      <a:pt x="21" y="21"/>
                      <a:pt x="22" y="20"/>
                    </a:cubicBezTo>
                    <a:cubicBezTo>
                      <a:pt x="22" y="27"/>
                      <a:pt x="22" y="27"/>
                      <a:pt x="22" y="27"/>
                    </a:cubicBezTo>
                    <a:cubicBezTo>
                      <a:pt x="21" y="27"/>
                      <a:pt x="20" y="27"/>
                      <a:pt x="18" y="27"/>
                    </a:cubicBezTo>
                    <a:cubicBezTo>
                      <a:pt x="18" y="28"/>
                      <a:pt x="18" y="29"/>
                      <a:pt x="18" y="30"/>
                    </a:cubicBezTo>
                    <a:cubicBezTo>
                      <a:pt x="19" y="30"/>
                      <a:pt x="19" y="29"/>
                      <a:pt x="19" y="28"/>
                    </a:cubicBezTo>
                    <a:cubicBezTo>
                      <a:pt x="20" y="28"/>
                      <a:pt x="21" y="29"/>
                      <a:pt x="22" y="30"/>
                    </a:cubicBezTo>
                    <a:cubicBezTo>
                      <a:pt x="22" y="30"/>
                      <a:pt x="22" y="30"/>
                      <a:pt x="22" y="30"/>
                    </a:cubicBezTo>
                    <a:cubicBezTo>
                      <a:pt x="20" y="34"/>
                      <a:pt x="19" y="39"/>
                      <a:pt x="18" y="42"/>
                    </a:cubicBezTo>
                    <a:cubicBezTo>
                      <a:pt x="22" y="38"/>
                      <a:pt x="22" y="38"/>
                      <a:pt x="22" y="38"/>
                    </a:cubicBezTo>
                    <a:cubicBezTo>
                      <a:pt x="22" y="41"/>
                      <a:pt x="22" y="41"/>
                      <a:pt x="22" y="41"/>
                    </a:cubicBezTo>
                    <a:cubicBezTo>
                      <a:pt x="20" y="43"/>
                      <a:pt x="18" y="46"/>
                      <a:pt x="15" y="48"/>
                    </a:cubicBezTo>
                    <a:cubicBezTo>
                      <a:pt x="15" y="54"/>
                      <a:pt x="12" y="58"/>
                      <a:pt x="11" y="64"/>
                    </a:cubicBezTo>
                    <a:cubicBezTo>
                      <a:pt x="10" y="68"/>
                      <a:pt x="9" y="71"/>
                      <a:pt x="8" y="73"/>
                    </a:cubicBezTo>
                    <a:cubicBezTo>
                      <a:pt x="8" y="70"/>
                      <a:pt x="8" y="70"/>
                      <a:pt x="8" y="70"/>
                    </a:cubicBezTo>
                    <a:cubicBezTo>
                      <a:pt x="9" y="65"/>
                      <a:pt x="10" y="59"/>
                      <a:pt x="10" y="59"/>
                    </a:cubicBezTo>
                    <a:close/>
                    <a:moveTo>
                      <a:pt x="22" y="47"/>
                    </a:moveTo>
                    <a:cubicBezTo>
                      <a:pt x="21" y="46"/>
                      <a:pt x="18" y="47"/>
                      <a:pt x="17" y="47"/>
                    </a:cubicBezTo>
                    <a:cubicBezTo>
                      <a:pt x="17" y="51"/>
                      <a:pt x="16" y="56"/>
                      <a:pt x="17" y="61"/>
                    </a:cubicBezTo>
                    <a:cubicBezTo>
                      <a:pt x="17" y="62"/>
                      <a:pt x="17" y="65"/>
                      <a:pt x="17" y="65"/>
                    </a:cubicBezTo>
                    <a:cubicBezTo>
                      <a:pt x="16" y="66"/>
                      <a:pt x="17" y="67"/>
                      <a:pt x="17" y="69"/>
                    </a:cubicBezTo>
                    <a:cubicBezTo>
                      <a:pt x="18" y="71"/>
                      <a:pt x="18" y="72"/>
                      <a:pt x="21" y="73"/>
                    </a:cubicBezTo>
                    <a:cubicBezTo>
                      <a:pt x="21" y="72"/>
                      <a:pt x="21" y="72"/>
                      <a:pt x="22" y="71"/>
                    </a:cubicBezTo>
                    <a:cubicBezTo>
                      <a:pt x="22" y="63"/>
                      <a:pt x="22" y="63"/>
                      <a:pt x="22" y="63"/>
                    </a:cubicBezTo>
                    <a:cubicBezTo>
                      <a:pt x="21" y="64"/>
                      <a:pt x="21" y="64"/>
                      <a:pt x="21" y="64"/>
                    </a:cubicBezTo>
                    <a:cubicBezTo>
                      <a:pt x="20" y="59"/>
                      <a:pt x="21" y="56"/>
                      <a:pt x="20" y="50"/>
                    </a:cubicBezTo>
                    <a:cubicBezTo>
                      <a:pt x="21" y="49"/>
                      <a:pt x="21" y="50"/>
                      <a:pt x="22" y="50"/>
                    </a:cubicBezTo>
                    <a:cubicBezTo>
                      <a:pt x="22" y="47"/>
                      <a:pt x="22" y="47"/>
                      <a:pt x="22" y="47"/>
                    </a:cubicBezTo>
                    <a:close/>
                    <a:moveTo>
                      <a:pt x="22" y="56"/>
                    </a:moveTo>
                    <a:cubicBezTo>
                      <a:pt x="21" y="56"/>
                      <a:pt x="21" y="56"/>
                      <a:pt x="21" y="56"/>
                    </a:cubicBezTo>
                    <a:cubicBezTo>
                      <a:pt x="21" y="56"/>
                      <a:pt x="22" y="58"/>
                      <a:pt x="22" y="59"/>
                    </a:cubicBezTo>
                    <a:cubicBezTo>
                      <a:pt x="22" y="59"/>
                      <a:pt x="22" y="59"/>
                      <a:pt x="22" y="59"/>
                    </a:cubicBezTo>
                    <a:cubicBezTo>
                      <a:pt x="22" y="56"/>
                      <a:pt x="22" y="56"/>
                      <a:pt x="22" y="56"/>
                    </a:cubicBezTo>
                    <a:close/>
                    <a:moveTo>
                      <a:pt x="8" y="36"/>
                    </a:moveTo>
                    <a:cubicBezTo>
                      <a:pt x="9" y="36"/>
                      <a:pt x="12" y="35"/>
                      <a:pt x="9" y="30"/>
                    </a:cubicBezTo>
                    <a:cubicBezTo>
                      <a:pt x="9" y="29"/>
                      <a:pt x="8" y="28"/>
                      <a:pt x="8" y="28"/>
                    </a:cubicBezTo>
                    <a:lnTo>
                      <a:pt x="8" y="36"/>
                    </a:lnTo>
                    <a:close/>
                    <a:moveTo>
                      <a:pt x="8" y="64"/>
                    </a:moveTo>
                    <a:cubicBezTo>
                      <a:pt x="6" y="67"/>
                      <a:pt x="5" y="70"/>
                      <a:pt x="5" y="71"/>
                    </a:cubicBezTo>
                    <a:cubicBezTo>
                      <a:pt x="6" y="73"/>
                      <a:pt x="7" y="72"/>
                      <a:pt x="8" y="70"/>
                    </a:cubicBezTo>
                    <a:cubicBezTo>
                      <a:pt x="8" y="73"/>
                      <a:pt x="8" y="73"/>
                      <a:pt x="8" y="73"/>
                    </a:cubicBezTo>
                    <a:cubicBezTo>
                      <a:pt x="7" y="74"/>
                      <a:pt x="7" y="75"/>
                      <a:pt x="7" y="75"/>
                    </a:cubicBezTo>
                    <a:cubicBezTo>
                      <a:pt x="7" y="75"/>
                      <a:pt x="6" y="77"/>
                      <a:pt x="4" y="76"/>
                    </a:cubicBezTo>
                    <a:cubicBezTo>
                      <a:pt x="2" y="73"/>
                      <a:pt x="5" y="64"/>
                      <a:pt x="8" y="59"/>
                    </a:cubicBezTo>
                    <a:cubicBezTo>
                      <a:pt x="8" y="64"/>
                      <a:pt x="8" y="64"/>
                      <a:pt x="8" y="64"/>
                    </a:cubicBezTo>
                    <a:close/>
                    <a:moveTo>
                      <a:pt x="8" y="16"/>
                    </a:moveTo>
                    <a:cubicBezTo>
                      <a:pt x="8" y="24"/>
                      <a:pt x="8" y="24"/>
                      <a:pt x="8" y="24"/>
                    </a:cubicBezTo>
                    <a:cubicBezTo>
                      <a:pt x="7" y="24"/>
                      <a:pt x="6" y="24"/>
                      <a:pt x="6" y="24"/>
                    </a:cubicBezTo>
                    <a:cubicBezTo>
                      <a:pt x="6" y="23"/>
                      <a:pt x="5" y="22"/>
                      <a:pt x="6" y="21"/>
                    </a:cubicBezTo>
                    <a:cubicBezTo>
                      <a:pt x="6" y="19"/>
                      <a:pt x="5" y="17"/>
                      <a:pt x="6" y="16"/>
                    </a:cubicBezTo>
                    <a:cubicBezTo>
                      <a:pt x="7" y="16"/>
                      <a:pt x="7" y="16"/>
                      <a:pt x="8" y="16"/>
                    </a:cubicBezTo>
                    <a:close/>
                    <a:moveTo>
                      <a:pt x="8" y="28"/>
                    </a:moveTo>
                    <a:cubicBezTo>
                      <a:pt x="5" y="24"/>
                      <a:pt x="3" y="24"/>
                      <a:pt x="3" y="24"/>
                    </a:cubicBezTo>
                    <a:cubicBezTo>
                      <a:pt x="0" y="24"/>
                      <a:pt x="0" y="24"/>
                      <a:pt x="0" y="24"/>
                    </a:cubicBezTo>
                    <a:cubicBezTo>
                      <a:pt x="1" y="29"/>
                      <a:pt x="3" y="28"/>
                      <a:pt x="3" y="33"/>
                    </a:cubicBezTo>
                    <a:cubicBezTo>
                      <a:pt x="5" y="34"/>
                      <a:pt x="7" y="36"/>
                      <a:pt x="7" y="36"/>
                    </a:cubicBezTo>
                    <a:cubicBezTo>
                      <a:pt x="8" y="36"/>
                      <a:pt x="8" y="36"/>
                      <a:pt x="8" y="36"/>
                    </a:cubicBezTo>
                    <a:lnTo>
                      <a:pt x="8" y="2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8"/>
              <p:cNvSpPr>
                <a:spLocks noEditPoints="1"/>
              </p:cNvSpPr>
              <p:nvPr/>
            </p:nvSpPr>
            <p:spPr bwMode="auto">
              <a:xfrm>
                <a:off x="771525" y="2478088"/>
                <a:ext cx="163512" cy="188913"/>
              </a:xfrm>
              <a:custGeom>
                <a:avLst/>
                <a:gdLst>
                  <a:gd name="T0" fmla="*/ 27 w 49"/>
                  <a:gd name="T1" fmla="*/ 27 h 57"/>
                  <a:gd name="T2" fmla="*/ 28 w 49"/>
                  <a:gd name="T3" fmla="*/ 29 h 57"/>
                  <a:gd name="T4" fmla="*/ 28 w 49"/>
                  <a:gd name="T5" fmla="*/ 22 h 57"/>
                  <a:gd name="T6" fmla="*/ 29 w 49"/>
                  <a:gd name="T7" fmla="*/ 20 h 57"/>
                  <a:gd name="T8" fmla="*/ 30 w 49"/>
                  <a:gd name="T9" fmla="*/ 10 h 57"/>
                  <a:gd name="T10" fmla="*/ 27 w 49"/>
                  <a:gd name="T11" fmla="*/ 14 h 57"/>
                  <a:gd name="T12" fmla="*/ 27 w 49"/>
                  <a:gd name="T13" fmla="*/ 8 h 57"/>
                  <a:gd name="T14" fmla="*/ 29 w 49"/>
                  <a:gd name="T15" fmla="*/ 6 h 57"/>
                  <a:gd name="T16" fmla="*/ 31 w 49"/>
                  <a:gd name="T17" fmla="*/ 3 h 57"/>
                  <a:gd name="T18" fmla="*/ 35 w 49"/>
                  <a:gd name="T19" fmla="*/ 4 h 57"/>
                  <a:gd name="T20" fmla="*/ 35 w 49"/>
                  <a:gd name="T21" fmla="*/ 6 h 57"/>
                  <a:gd name="T22" fmla="*/ 33 w 49"/>
                  <a:gd name="T23" fmla="*/ 20 h 57"/>
                  <a:gd name="T24" fmla="*/ 35 w 49"/>
                  <a:gd name="T25" fmla="*/ 22 h 57"/>
                  <a:gd name="T26" fmla="*/ 32 w 49"/>
                  <a:gd name="T27" fmla="*/ 32 h 57"/>
                  <a:gd name="T28" fmla="*/ 43 w 49"/>
                  <a:gd name="T29" fmla="*/ 45 h 57"/>
                  <a:gd name="T30" fmla="*/ 48 w 49"/>
                  <a:gd name="T31" fmla="*/ 55 h 57"/>
                  <a:gd name="T32" fmla="*/ 38 w 49"/>
                  <a:gd name="T33" fmla="*/ 51 h 57"/>
                  <a:gd name="T34" fmla="*/ 38 w 49"/>
                  <a:gd name="T35" fmla="*/ 49 h 57"/>
                  <a:gd name="T36" fmla="*/ 27 w 49"/>
                  <a:gd name="T37" fmla="*/ 37 h 57"/>
                  <a:gd name="T38" fmla="*/ 27 w 49"/>
                  <a:gd name="T39" fmla="*/ 27 h 57"/>
                  <a:gd name="T40" fmla="*/ 24 w 49"/>
                  <a:gd name="T41" fmla="*/ 23 h 57"/>
                  <a:gd name="T42" fmla="*/ 27 w 49"/>
                  <a:gd name="T43" fmla="*/ 27 h 57"/>
                  <a:gd name="T44" fmla="*/ 27 w 49"/>
                  <a:gd name="T45" fmla="*/ 37 h 57"/>
                  <a:gd name="T46" fmla="*/ 23 w 49"/>
                  <a:gd name="T47" fmla="*/ 32 h 57"/>
                  <a:gd name="T48" fmla="*/ 22 w 49"/>
                  <a:gd name="T49" fmla="*/ 37 h 57"/>
                  <a:gd name="T50" fmla="*/ 21 w 49"/>
                  <a:gd name="T51" fmla="*/ 40 h 57"/>
                  <a:gd name="T52" fmla="*/ 15 w 49"/>
                  <a:gd name="T53" fmla="*/ 40 h 57"/>
                  <a:gd name="T54" fmla="*/ 10 w 49"/>
                  <a:gd name="T55" fmla="*/ 38 h 57"/>
                  <a:gd name="T56" fmla="*/ 16 w 49"/>
                  <a:gd name="T57" fmla="*/ 36 h 57"/>
                  <a:gd name="T58" fmla="*/ 18 w 49"/>
                  <a:gd name="T59" fmla="*/ 27 h 57"/>
                  <a:gd name="T60" fmla="*/ 0 w 49"/>
                  <a:gd name="T61" fmla="*/ 1 h 57"/>
                  <a:gd name="T62" fmla="*/ 11 w 49"/>
                  <a:gd name="T63" fmla="*/ 3 h 57"/>
                  <a:gd name="T64" fmla="*/ 21 w 49"/>
                  <a:gd name="T65" fmla="*/ 19 h 57"/>
                  <a:gd name="T66" fmla="*/ 27 w 49"/>
                  <a:gd name="T67" fmla="*/ 8 h 57"/>
                  <a:gd name="T68" fmla="*/ 27 w 49"/>
                  <a:gd name="T69" fmla="*/ 14 h 57"/>
                  <a:gd name="T70" fmla="*/ 24 w 49"/>
                  <a:gd name="T71" fmla="*/ 2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57">
                    <a:moveTo>
                      <a:pt x="27" y="27"/>
                    </a:moveTo>
                    <a:cubicBezTo>
                      <a:pt x="28" y="29"/>
                      <a:pt x="28" y="29"/>
                      <a:pt x="28" y="29"/>
                    </a:cubicBezTo>
                    <a:cubicBezTo>
                      <a:pt x="29" y="26"/>
                      <a:pt x="29" y="24"/>
                      <a:pt x="28" y="22"/>
                    </a:cubicBezTo>
                    <a:cubicBezTo>
                      <a:pt x="29" y="20"/>
                      <a:pt x="29" y="20"/>
                      <a:pt x="29" y="20"/>
                    </a:cubicBezTo>
                    <a:cubicBezTo>
                      <a:pt x="29" y="14"/>
                      <a:pt x="32" y="9"/>
                      <a:pt x="30" y="10"/>
                    </a:cubicBezTo>
                    <a:cubicBezTo>
                      <a:pt x="29" y="12"/>
                      <a:pt x="28" y="13"/>
                      <a:pt x="27" y="14"/>
                    </a:cubicBezTo>
                    <a:cubicBezTo>
                      <a:pt x="27" y="8"/>
                      <a:pt x="27" y="8"/>
                      <a:pt x="27" y="8"/>
                    </a:cubicBezTo>
                    <a:cubicBezTo>
                      <a:pt x="28" y="7"/>
                      <a:pt x="29" y="6"/>
                      <a:pt x="29" y="6"/>
                    </a:cubicBezTo>
                    <a:cubicBezTo>
                      <a:pt x="31" y="3"/>
                      <a:pt x="31" y="3"/>
                      <a:pt x="31" y="3"/>
                    </a:cubicBezTo>
                    <a:cubicBezTo>
                      <a:pt x="32" y="3"/>
                      <a:pt x="33" y="3"/>
                      <a:pt x="35" y="4"/>
                    </a:cubicBezTo>
                    <a:cubicBezTo>
                      <a:pt x="35" y="6"/>
                      <a:pt x="35" y="6"/>
                      <a:pt x="35" y="6"/>
                    </a:cubicBezTo>
                    <a:cubicBezTo>
                      <a:pt x="35" y="10"/>
                      <a:pt x="34" y="12"/>
                      <a:pt x="33" y="20"/>
                    </a:cubicBezTo>
                    <a:cubicBezTo>
                      <a:pt x="35" y="22"/>
                      <a:pt x="35" y="22"/>
                      <a:pt x="35" y="22"/>
                    </a:cubicBezTo>
                    <a:cubicBezTo>
                      <a:pt x="34" y="23"/>
                      <a:pt x="31" y="31"/>
                      <a:pt x="32" y="32"/>
                    </a:cubicBezTo>
                    <a:cubicBezTo>
                      <a:pt x="36" y="37"/>
                      <a:pt x="41" y="42"/>
                      <a:pt x="43" y="45"/>
                    </a:cubicBezTo>
                    <a:cubicBezTo>
                      <a:pt x="44" y="45"/>
                      <a:pt x="49" y="53"/>
                      <a:pt x="48" y="55"/>
                    </a:cubicBezTo>
                    <a:cubicBezTo>
                      <a:pt x="48" y="57"/>
                      <a:pt x="44" y="55"/>
                      <a:pt x="38" y="51"/>
                    </a:cubicBezTo>
                    <a:cubicBezTo>
                      <a:pt x="38" y="49"/>
                      <a:pt x="38" y="49"/>
                      <a:pt x="38" y="49"/>
                    </a:cubicBezTo>
                    <a:cubicBezTo>
                      <a:pt x="35" y="44"/>
                      <a:pt x="31" y="41"/>
                      <a:pt x="27" y="37"/>
                    </a:cubicBezTo>
                    <a:lnTo>
                      <a:pt x="27" y="27"/>
                    </a:lnTo>
                    <a:close/>
                    <a:moveTo>
                      <a:pt x="24" y="23"/>
                    </a:moveTo>
                    <a:cubicBezTo>
                      <a:pt x="26" y="25"/>
                      <a:pt x="26" y="26"/>
                      <a:pt x="27" y="27"/>
                    </a:cubicBezTo>
                    <a:cubicBezTo>
                      <a:pt x="27" y="37"/>
                      <a:pt x="27" y="37"/>
                      <a:pt x="27" y="37"/>
                    </a:cubicBezTo>
                    <a:cubicBezTo>
                      <a:pt x="26" y="35"/>
                      <a:pt x="24" y="34"/>
                      <a:pt x="23" y="32"/>
                    </a:cubicBezTo>
                    <a:cubicBezTo>
                      <a:pt x="22" y="33"/>
                      <a:pt x="22" y="36"/>
                      <a:pt x="22" y="37"/>
                    </a:cubicBezTo>
                    <a:cubicBezTo>
                      <a:pt x="23" y="38"/>
                      <a:pt x="22" y="40"/>
                      <a:pt x="21" y="40"/>
                    </a:cubicBezTo>
                    <a:cubicBezTo>
                      <a:pt x="20" y="42"/>
                      <a:pt x="17" y="41"/>
                      <a:pt x="15" y="40"/>
                    </a:cubicBezTo>
                    <a:cubicBezTo>
                      <a:pt x="12" y="40"/>
                      <a:pt x="11" y="39"/>
                      <a:pt x="10" y="38"/>
                    </a:cubicBezTo>
                    <a:cubicBezTo>
                      <a:pt x="9" y="37"/>
                      <a:pt x="14" y="38"/>
                      <a:pt x="16" y="36"/>
                    </a:cubicBezTo>
                    <a:cubicBezTo>
                      <a:pt x="16" y="36"/>
                      <a:pt x="17" y="35"/>
                      <a:pt x="18" y="27"/>
                    </a:cubicBezTo>
                    <a:cubicBezTo>
                      <a:pt x="5" y="12"/>
                      <a:pt x="0" y="4"/>
                      <a:pt x="0" y="1"/>
                    </a:cubicBezTo>
                    <a:cubicBezTo>
                      <a:pt x="0" y="0"/>
                      <a:pt x="10" y="0"/>
                      <a:pt x="11" y="3"/>
                    </a:cubicBezTo>
                    <a:cubicBezTo>
                      <a:pt x="13" y="7"/>
                      <a:pt x="12" y="8"/>
                      <a:pt x="21" y="19"/>
                    </a:cubicBezTo>
                    <a:cubicBezTo>
                      <a:pt x="22" y="17"/>
                      <a:pt x="25" y="12"/>
                      <a:pt x="27" y="8"/>
                    </a:cubicBezTo>
                    <a:cubicBezTo>
                      <a:pt x="27" y="14"/>
                      <a:pt x="27" y="14"/>
                      <a:pt x="27" y="14"/>
                    </a:cubicBezTo>
                    <a:cubicBezTo>
                      <a:pt x="26" y="17"/>
                      <a:pt x="25" y="20"/>
                      <a:pt x="24" y="23"/>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9"/>
              <p:cNvSpPr>
                <a:spLocks noEditPoints="1"/>
              </p:cNvSpPr>
              <p:nvPr/>
            </p:nvSpPr>
            <p:spPr bwMode="auto">
              <a:xfrm>
                <a:off x="387350" y="2125663"/>
                <a:ext cx="2405062" cy="2390775"/>
              </a:xfrm>
              <a:custGeom>
                <a:avLst/>
                <a:gdLst>
                  <a:gd name="T0" fmla="*/ 721 w 726"/>
                  <a:gd name="T1" fmla="*/ 359 h 718"/>
                  <a:gd name="T2" fmla="*/ 363 w 726"/>
                  <a:gd name="T3" fmla="*/ 712 h 718"/>
                  <a:gd name="T4" fmla="*/ 363 w 726"/>
                  <a:gd name="T5" fmla="*/ 718 h 718"/>
                  <a:gd name="T6" fmla="*/ 363 w 726"/>
                  <a:gd name="T7" fmla="*/ 718 h 718"/>
                  <a:gd name="T8" fmla="*/ 726 w 726"/>
                  <a:gd name="T9" fmla="*/ 359 h 718"/>
                  <a:gd name="T10" fmla="*/ 363 w 726"/>
                  <a:gd name="T11" fmla="*/ 0 h 718"/>
                  <a:gd name="T12" fmla="*/ 363 w 726"/>
                  <a:gd name="T13" fmla="*/ 0 h 718"/>
                  <a:gd name="T14" fmla="*/ 363 w 726"/>
                  <a:gd name="T15" fmla="*/ 6 h 718"/>
                  <a:gd name="T16" fmla="*/ 721 w 726"/>
                  <a:gd name="T17" fmla="*/ 359 h 718"/>
                  <a:gd name="T18" fmla="*/ 363 w 726"/>
                  <a:gd name="T19" fmla="*/ 712 h 718"/>
                  <a:gd name="T20" fmla="*/ 5 w 726"/>
                  <a:gd name="T21" fmla="*/ 359 h 718"/>
                  <a:gd name="T22" fmla="*/ 363 w 726"/>
                  <a:gd name="T23" fmla="*/ 6 h 718"/>
                  <a:gd name="T24" fmla="*/ 363 w 726"/>
                  <a:gd name="T25" fmla="*/ 0 h 718"/>
                  <a:gd name="T26" fmla="*/ 0 w 726"/>
                  <a:gd name="T27" fmla="*/ 359 h 718"/>
                  <a:gd name="T28" fmla="*/ 363 w 726"/>
                  <a:gd name="T29" fmla="*/ 718 h 718"/>
                  <a:gd name="T30" fmla="*/ 363 w 726"/>
                  <a:gd name="T31" fmla="*/ 71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718">
                    <a:moveTo>
                      <a:pt x="721" y="359"/>
                    </a:moveTo>
                    <a:cubicBezTo>
                      <a:pt x="721" y="554"/>
                      <a:pt x="560" y="712"/>
                      <a:pt x="363" y="712"/>
                    </a:cubicBezTo>
                    <a:cubicBezTo>
                      <a:pt x="363" y="718"/>
                      <a:pt x="363" y="718"/>
                      <a:pt x="363" y="718"/>
                    </a:cubicBezTo>
                    <a:cubicBezTo>
                      <a:pt x="363" y="718"/>
                      <a:pt x="363" y="718"/>
                      <a:pt x="363" y="718"/>
                    </a:cubicBezTo>
                    <a:cubicBezTo>
                      <a:pt x="564" y="718"/>
                      <a:pt x="726" y="557"/>
                      <a:pt x="726" y="359"/>
                    </a:cubicBezTo>
                    <a:cubicBezTo>
                      <a:pt x="726" y="161"/>
                      <a:pt x="564" y="0"/>
                      <a:pt x="363" y="0"/>
                    </a:cubicBezTo>
                    <a:cubicBezTo>
                      <a:pt x="363" y="0"/>
                      <a:pt x="363" y="0"/>
                      <a:pt x="363" y="0"/>
                    </a:cubicBezTo>
                    <a:cubicBezTo>
                      <a:pt x="363" y="6"/>
                      <a:pt x="363" y="6"/>
                      <a:pt x="363" y="6"/>
                    </a:cubicBezTo>
                    <a:cubicBezTo>
                      <a:pt x="560" y="6"/>
                      <a:pt x="721" y="163"/>
                      <a:pt x="721" y="359"/>
                    </a:cubicBezTo>
                    <a:close/>
                    <a:moveTo>
                      <a:pt x="363" y="712"/>
                    </a:moveTo>
                    <a:cubicBezTo>
                      <a:pt x="166" y="712"/>
                      <a:pt x="5" y="554"/>
                      <a:pt x="5" y="359"/>
                    </a:cubicBezTo>
                    <a:cubicBezTo>
                      <a:pt x="5" y="163"/>
                      <a:pt x="166" y="6"/>
                      <a:pt x="363" y="6"/>
                    </a:cubicBezTo>
                    <a:cubicBezTo>
                      <a:pt x="363" y="0"/>
                      <a:pt x="363" y="0"/>
                      <a:pt x="363" y="0"/>
                    </a:cubicBezTo>
                    <a:cubicBezTo>
                      <a:pt x="163" y="0"/>
                      <a:pt x="0" y="161"/>
                      <a:pt x="0" y="359"/>
                    </a:cubicBezTo>
                    <a:cubicBezTo>
                      <a:pt x="0" y="557"/>
                      <a:pt x="163" y="718"/>
                      <a:pt x="363" y="718"/>
                    </a:cubicBezTo>
                    <a:lnTo>
                      <a:pt x="363" y="71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50"/>
              <p:cNvSpPr>
                <a:spLocks noEditPoints="1"/>
              </p:cNvSpPr>
              <p:nvPr/>
            </p:nvSpPr>
            <p:spPr bwMode="auto">
              <a:xfrm>
                <a:off x="331788" y="2071688"/>
                <a:ext cx="2516187" cy="2497138"/>
              </a:xfrm>
              <a:custGeom>
                <a:avLst/>
                <a:gdLst>
                  <a:gd name="T0" fmla="*/ 748 w 760"/>
                  <a:gd name="T1" fmla="*/ 375 h 750"/>
                  <a:gd name="T2" fmla="*/ 380 w 760"/>
                  <a:gd name="T3" fmla="*/ 739 h 750"/>
                  <a:gd name="T4" fmla="*/ 380 w 760"/>
                  <a:gd name="T5" fmla="*/ 750 h 750"/>
                  <a:gd name="T6" fmla="*/ 760 w 760"/>
                  <a:gd name="T7" fmla="*/ 375 h 750"/>
                  <a:gd name="T8" fmla="*/ 380 w 760"/>
                  <a:gd name="T9" fmla="*/ 0 h 750"/>
                  <a:gd name="T10" fmla="*/ 380 w 760"/>
                  <a:gd name="T11" fmla="*/ 11 h 750"/>
                  <a:gd name="T12" fmla="*/ 748 w 760"/>
                  <a:gd name="T13" fmla="*/ 375 h 750"/>
                  <a:gd name="T14" fmla="*/ 380 w 760"/>
                  <a:gd name="T15" fmla="*/ 739 h 750"/>
                  <a:gd name="T16" fmla="*/ 380 w 760"/>
                  <a:gd name="T17" fmla="*/ 739 h 750"/>
                  <a:gd name="T18" fmla="*/ 12 w 760"/>
                  <a:gd name="T19" fmla="*/ 375 h 750"/>
                  <a:gd name="T20" fmla="*/ 380 w 760"/>
                  <a:gd name="T21" fmla="*/ 11 h 750"/>
                  <a:gd name="T22" fmla="*/ 380 w 760"/>
                  <a:gd name="T23" fmla="*/ 11 h 750"/>
                  <a:gd name="T24" fmla="*/ 380 w 760"/>
                  <a:gd name="T25" fmla="*/ 0 h 750"/>
                  <a:gd name="T26" fmla="*/ 380 w 760"/>
                  <a:gd name="T27" fmla="*/ 0 h 750"/>
                  <a:gd name="T28" fmla="*/ 0 w 760"/>
                  <a:gd name="T29" fmla="*/ 375 h 750"/>
                  <a:gd name="T30" fmla="*/ 380 w 760"/>
                  <a:gd name="T31" fmla="*/ 750 h 750"/>
                  <a:gd name="T32" fmla="*/ 380 w 760"/>
                  <a:gd name="T33" fmla="*/ 750 h 750"/>
                  <a:gd name="T34" fmla="*/ 380 w 760"/>
                  <a:gd name="T35" fmla="*/ 739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0" h="750">
                    <a:moveTo>
                      <a:pt x="748" y="375"/>
                    </a:moveTo>
                    <a:cubicBezTo>
                      <a:pt x="748" y="576"/>
                      <a:pt x="584" y="739"/>
                      <a:pt x="380" y="739"/>
                    </a:cubicBezTo>
                    <a:cubicBezTo>
                      <a:pt x="380" y="750"/>
                      <a:pt x="380" y="750"/>
                      <a:pt x="380" y="750"/>
                    </a:cubicBezTo>
                    <a:cubicBezTo>
                      <a:pt x="589" y="750"/>
                      <a:pt x="760" y="582"/>
                      <a:pt x="760" y="375"/>
                    </a:cubicBezTo>
                    <a:cubicBezTo>
                      <a:pt x="760" y="168"/>
                      <a:pt x="589" y="0"/>
                      <a:pt x="380" y="0"/>
                    </a:cubicBezTo>
                    <a:cubicBezTo>
                      <a:pt x="380" y="11"/>
                      <a:pt x="380" y="11"/>
                      <a:pt x="380" y="11"/>
                    </a:cubicBezTo>
                    <a:cubicBezTo>
                      <a:pt x="584" y="11"/>
                      <a:pt x="748" y="174"/>
                      <a:pt x="748" y="375"/>
                    </a:cubicBezTo>
                    <a:close/>
                    <a:moveTo>
                      <a:pt x="380" y="739"/>
                    </a:moveTo>
                    <a:cubicBezTo>
                      <a:pt x="380" y="739"/>
                      <a:pt x="380" y="739"/>
                      <a:pt x="380" y="739"/>
                    </a:cubicBezTo>
                    <a:cubicBezTo>
                      <a:pt x="177" y="739"/>
                      <a:pt x="12" y="576"/>
                      <a:pt x="12" y="375"/>
                    </a:cubicBezTo>
                    <a:cubicBezTo>
                      <a:pt x="12" y="174"/>
                      <a:pt x="177" y="11"/>
                      <a:pt x="380" y="11"/>
                    </a:cubicBezTo>
                    <a:cubicBezTo>
                      <a:pt x="380" y="11"/>
                      <a:pt x="380" y="11"/>
                      <a:pt x="380" y="11"/>
                    </a:cubicBezTo>
                    <a:cubicBezTo>
                      <a:pt x="380" y="0"/>
                      <a:pt x="380" y="0"/>
                      <a:pt x="380" y="0"/>
                    </a:cubicBezTo>
                    <a:cubicBezTo>
                      <a:pt x="380" y="0"/>
                      <a:pt x="380" y="0"/>
                      <a:pt x="380" y="0"/>
                    </a:cubicBezTo>
                    <a:cubicBezTo>
                      <a:pt x="171" y="0"/>
                      <a:pt x="0" y="168"/>
                      <a:pt x="0" y="375"/>
                    </a:cubicBezTo>
                    <a:cubicBezTo>
                      <a:pt x="0" y="582"/>
                      <a:pt x="171" y="750"/>
                      <a:pt x="380" y="750"/>
                    </a:cubicBezTo>
                    <a:cubicBezTo>
                      <a:pt x="380" y="750"/>
                      <a:pt x="380" y="750"/>
                      <a:pt x="380" y="750"/>
                    </a:cubicBezTo>
                    <a:lnTo>
                      <a:pt x="380" y="73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51"/>
              <p:cNvSpPr>
                <a:spLocks noEditPoints="1"/>
              </p:cNvSpPr>
              <p:nvPr/>
            </p:nvSpPr>
            <p:spPr bwMode="auto">
              <a:xfrm>
                <a:off x="947738" y="2514600"/>
                <a:ext cx="1284287" cy="1462088"/>
              </a:xfrm>
              <a:custGeom>
                <a:avLst/>
                <a:gdLst>
                  <a:gd name="T0" fmla="*/ 306 w 388"/>
                  <a:gd name="T1" fmla="*/ 433 h 439"/>
                  <a:gd name="T2" fmla="*/ 292 w 388"/>
                  <a:gd name="T3" fmla="*/ 366 h 439"/>
                  <a:gd name="T4" fmla="*/ 385 w 388"/>
                  <a:gd name="T5" fmla="*/ 420 h 439"/>
                  <a:gd name="T6" fmla="*/ 322 w 388"/>
                  <a:gd name="T7" fmla="*/ 339 h 439"/>
                  <a:gd name="T8" fmla="*/ 388 w 388"/>
                  <a:gd name="T9" fmla="*/ 417 h 439"/>
                  <a:gd name="T10" fmla="*/ 330 w 388"/>
                  <a:gd name="T11" fmla="*/ 235 h 439"/>
                  <a:gd name="T12" fmla="*/ 291 w 388"/>
                  <a:gd name="T13" fmla="*/ 78 h 439"/>
                  <a:gd name="T14" fmla="*/ 291 w 388"/>
                  <a:gd name="T15" fmla="*/ 2 h 439"/>
                  <a:gd name="T16" fmla="*/ 291 w 388"/>
                  <a:gd name="T17" fmla="*/ 426 h 439"/>
                  <a:gd name="T18" fmla="*/ 220 w 388"/>
                  <a:gd name="T19" fmla="*/ 381 h 439"/>
                  <a:gd name="T20" fmla="*/ 241 w 388"/>
                  <a:gd name="T21" fmla="*/ 342 h 439"/>
                  <a:gd name="T22" fmla="*/ 219 w 388"/>
                  <a:gd name="T23" fmla="*/ 210 h 439"/>
                  <a:gd name="T24" fmla="*/ 256 w 388"/>
                  <a:gd name="T25" fmla="*/ 253 h 439"/>
                  <a:gd name="T26" fmla="*/ 280 w 388"/>
                  <a:gd name="T27" fmla="*/ 336 h 439"/>
                  <a:gd name="T28" fmla="*/ 291 w 388"/>
                  <a:gd name="T29" fmla="*/ 2 h 439"/>
                  <a:gd name="T30" fmla="*/ 258 w 388"/>
                  <a:gd name="T31" fmla="*/ 115 h 439"/>
                  <a:gd name="T32" fmla="*/ 219 w 388"/>
                  <a:gd name="T33" fmla="*/ 100 h 439"/>
                  <a:gd name="T34" fmla="*/ 247 w 388"/>
                  <a:gd name="T35" fmla="*/ 15 h 439"/>
                  <a:gd name="T36" fmla="*/ 280 w 388"/>
                  <a:gd name="T37" fmla="*/ 94 h 439"/>
                  <a:gd name="T38" fmla="*/ 219 w 388"/>
                  <a:gd name="T39" fmla="*/ 184 h 439"/>
                  <a:gd name="T40" fmla="*/ 256 w 388"/>
                  <a:gd name="T41" fmla="*/ 210 h 439"/>
                  <a:gd name="T42" fmla="*/ 291 w 388"/>
                  <a:gd name="T43" fmla="*/ 78 h 439"/>
                  <a:gd name="T44" fmla="*/ 195 w 388"/>
                  <a:gd name="T45" fmla="*/ 378 h 439"/>
                  <a:gd name="T46" fmla="*/ 195 w 388"/>
                  <a:gd name="T47" fmla="*/ 322 h 439"/>
                  <a:gd name="T48" fmla="*/ 219 w 388"/>
                  <a:gd name="T49" fmla="*/ 381 h 439"/>
                  <a:gd name="T50" fmla="*/ 195 w 388"/>
                  <a:gd name="T51" fmla="*/ 205 h 439"/>
                  <a:gd name="T52" fmla="*/ 194 w 388"/>
                  <a:gd name="T53" fmla="*/ 264 h 439"/>
                  <a:gd name="T54" fmla="*/ 219 w 388"/>
                  <a:gd name="T55" fmla="*/ 173 h 439"/>
                  <a:gd name="T56" fmla="*/ 219 w 388"/>
                  <a:gd name="T57" fmla="*/ 100 h 439"/>
                  <a:gd name="T58" fmla="*/ 202 w 388"/>
                  <a:gd name="T59" fmla="*/ 193 h 439"/>
                  <a:gd name="T60" fmla="*/ 205 w 388"/>
                  <a:gd name="T61" fmla="*/ 185 h 439"/>
                  <a:gd name="T62" fmla="*/ 193 w 388"/>
                  <a:gd name="T63" fmla="*/ 378 h 439"/>
                  <a:gd name="T64" fmla="*/ 169 w 388"/>
                  <a:gd name="T65" fmla="*/ 328 h 439"/>
                  <a:gd name="T66" fmla="*/ 194 w 388"/>
                  <a:gd name="T67" fmla="*/ 322 h 439"/>
                  <a:gd name="T68" fmla="*/ 193 w 388"/>
                  <a:gd name="T69" fmla="*/ 205 h 439"/>
                  <a:gd name="T70" fmla="*/ 194 w 388"/>
                  <a:gd name="T71" fmla="*/ 264 h 439"/>
                  <a:gd name="T72" fmla="*/ 194 w 388"/>
                  <a:gd name="T73" fmla="*/ 115 h 439"/>
                  <a:gd name="T74" fmla="*/ 169 w 388"/>
                  <a:gd name="T75" fmla="*/ 100 h 439"/>
                  <a:gd name="T76" fmla="*/ 169 w 388"/>
                  <a:gd name="T77" fmla="*/ 184 h 439"/>
                  <a:gd name="T78" fmla="*/ 186 w 388"/>
                  <a:gd name="T79" fmla="*/ 193 h 439"/>
                  <a:gd name="T80" fmla="*/ 169 w 388"/>
                  <a:gd name="T81" fmla="*/ 381 h 439"/>
                  <a:gd name="T82" fmla="*/ 117 w 388"/>
                  <a:gd name="T83" fmla="*/ 411 h 439"/>
                  <a:gd name="T84" fmla="*/ 108 w 388"/>
                  <a:gd name="T85" fmla="*/ 336 h 439"/>
                  <a:gd name="T86" fmla="*/ 131 w 388"/>
                  <a:gd name="T87" fmla="*/ 253 h 439"/>
                  <a:gd name="T88" fmla="*/ 169 w 388"/>
                  <a:gd name="T89" fmla="*/ 210 h 439"/>
                  <a:gd name="T90" fmla="*/ 147 w 388"/>
                  <a:gd name="T91" fmla="*/ 342 h 439"/>
                  <a:gd name="T92" fmla="*/ 169 w 388"/>
                  <a:gd name="T93" fmla="*/ 100 h 439"/>
                  <a:gd name="T94" fmla="*/ 129 w 388"/>
                  <a:gd name="T95" fmla="*/ 115 h 439"/>
                  <a:gd name="T96" fmla="*/ 97 w 388"/>
                  <a:gd name="T97" fmla="*/ 2 h 439"/>
                  <a:gd name="T98" fmla="*/ 165 w 388"/>
                  <a:gd name="T99" fmla="*/ 71 h 439"/>
                  <a:gd name="T100" fmla="*/ 110 w 388"/>
                  <a:gd name="T101" fmla="*/ 135 h 439"/>
                  <a:gd name="T102" fmla="*/ 97 w 388"/>
                  <a:gd name="T103" fmla="*/ 78 h 439"/>
                  <a:gd name="T104" fmla="*/ 132 w 388"/>
                  <a:gd name="T105" fmla="*/ 210 h 439"/>
                  <a:gd name="T106" fmla="*/ 169 w 388"/>
                  <a:gd name="T107" fmla="*/ 184 h 439"/>
                  <a:gd name="T108" fmla="*/ 43 w 388"/>
                  <a:gd name="T109" fmla="*/ 439 h 439"/>
                  <a:gd name="T110" fmla="*/ 88 w 388"/>
                  <a:gd name="T111" fmla="*/ 377 h 439"/>
                  <a:gd name="T112" fmla="*/ 97 w 388"/>
                  <a:gd name="T113" fmla="*/ 426 h 439"/>
                  <a:gd name="T114" fmla="*/ 89 w 388"/>
                  <a:gd name="T115" fmla="*/ 6 h 439"/>
                  <a:gd name="T116" fmla="*/ 72 w 388"/>
                  <a:gd name="T117" fmla="*/ 78 h 439"/>
                  <a:gd name="T118" fmla="*/ 54 w 388"/>
                  <a:gd name="T119" fmla="*/ 258 h 439"/>
                  <a:gd name="T120" fmla="*/ 62 w 388"/>
                  <a:gd name="T121" fmla="*/ 347 h 439"/>
                  <a:gd name="T122" fmla="*/ 67 w 388"/>
                  <a:gd name="T123" fmla="*/ 33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8" h="439">
                    <a:moveTo>
                      <a:pt x="385" y="420"/>
                    </a:moveTo>
                    <a:cubicBezTo>
                      <a:pt x="384" y="421"/>
                      <a:pt x="370" y="437"/>
                      <a:pt x="345" y="439"/>
                    </a:cubicBezTo>
                    <a:cubicBezTo>
                      <a:pt x="322" y="439"/>
                      <a:pt x="307" y="433"/>
                      <a:pt x="306" y="433"/>
                    </a:cubicBezTo>
                    <a:cubicBezTo>
                      <a:pt x="301" y="431"/>
                      <a:pt x="295" y="429"/>
                      <a:pt x="291" y="426"/>
                    </a:cubicBezTo>
                    <a:cubicBezTo>
                      <a:pt x="291" y="362"/>
                      <a:pt x="291" y="362"/>
                      <a:pt x="291" y="362"/>
                    </a:cubicBezTo>
                    <a:cubicBezTo>
                      <a:pt x="292" y="363"/>
                      <a:pt x="292" y="365"/>
                      <a:pt x="292" y="366"/>
                    </a:cubicBezTo>
                    <a:cubicBezTo>
                      <a:pt x="295" y="370"/>
                      <a:pt x="298" y="373"/>
                      <a:pt x="300" y="377"/>
                    </a:cubicBezTo>
                    <a:cubicBezTo>
                      <a:pt x="301" y="379"/>
                      <a:pt x="301" y="379"/>
                      <a:pt x="302" y="380"/>
                    </a:cubicBezTo>
                    <a:cubicBezTo>
                      <a:pt x="311" y="394"/>
                      <a:pt x="337" y="425"/>
                      <a:pt x="385" y="420"/>
                    </a:cubicBezTo>
                    <a:close/>
                    <a:moveTo>
                      <a:pt x="291" y="254"/>
                    </a:moveTo>
                    <a:cubicBezTo>
                      <a:pt x="298" y="272"/>
                      <a:pt x="312" y="316"/>
                      <a:pt x="321" y="337"/>
                    </a:cubicBezTo>
                    <a:cubicBezTo>
                      <a:pt x="321" y="338"/>
                      <a:pt x="322" y="338"/>
                      <a:pt x="322" y="339"/>
                    </a:cubicBezTo>
                    <a:cubicBezTo>
                      <a:pt x="323" y="342"/>
                      <a:pt x="325" y="344"/>
                      <a:pt x="326" y="347"/>
                    </a:cubicBezTo>
                    <a:cubicBezTo>
                      <a:pt x="326" y="347"/>
                      <a:pt x="326" y="347"/>
                      <a:pt x="326" y="347"/>
                    </a:cubicBezTo>
                    <a:cubicBezTo>
                      <a:pt x="335" y="365"/>
                      <a:pt x="363" y="420"/>
                      <a:pt x="388" y="417"/>
                    </a:cubicBezTo>
                    <a:cubicBezTo>
                      <a:pt x="382" y="413"/>
                      <a:pt x="367" y="387"/>
                      <a:pt x="353" y="341"/>
                    </a:cubicBezTo>
                    <a:cubicBezTo>
                      <a:pt x="352" y="336"/>
                      <a:pt x="340" y="293"/>
                      <a:pt x="334" y="258"/>
                    </a:cubicBezTo>
                    <a:cubicBezTo>
                      <a:pt x="332" y="250"/>
                      <a:pt x="331" y="242"/>
                      <a:pt x="330" y="235"/>
                    </a:cubicBezTo>
                    <a:cubicBezTo>
                      <a:pt x="325" y="204"/>
                      <a:pt x="317" y="123"/>
                      <a:pt x="320" y="93"/>
                    </a:cubicBezTo>
                    <a:cubicBezTo>
                      <a:pt x="322" y="83"/>
                      <a:pt x="316" y="78"/>
                      <a:pt x="316" y="78"/>
                    </a:cubicBezTo>
                    <a:cubicBezTo>
                      <a:pt x="315" y="77"/>
                      <a:pt x="301" y="71"/>
                      <a:pt x="291" y="78"/>
                    </a:cubicBezTo>
                    <a:cubicBezTo>
                      <a:pt x="291" y="254"/>
                      <a:pt x="291" y="254"/>
                      <a:pt x="291" y="254"/>
                    </a:cubicBezTo>
                    <a:close/>
                    <a:moveTo>
                      <a:pt x="291" y="8"/>
                    </a:moveTo>
                    <a:cubicBezTo>
                      <a:pt x="291" y="2"/>
                      <a:pt x="291" y="2"/>
                      <a:pt x="291" y="2"/>
                    </a:cubicBezTo>
                    <a:cubicBezTo>
                      <a:pt x="296" y="3"/>
                      <a:pt x="298" y="6"/>
                      <a:pt x="298" y="6"/>
                    </a:cubicBezTo>
                    <a:cubicBezTo>
                      <a:pt x="298" y="6"/>
                      <a:pt x="295" y="6"/>
                      <a:pt x="291" y="8"/>
                    </a:cubicBezTo>
                    <a:close/>
                    <a:moveTo>
                      <a:pt x="291" y="426"/>
                    </a:moveTo>
                    <a:cubicBezTo>
                      <a:pt x="280" y="419"/>
                      <a:pt x="271" y="411"/>
                      <a:pt x="271" y="411"/>
                    </a:cubicBezTo>
                    <a:cubicBezTo>
                      <a:pt x="256" y="396"/>
                      <a:pt x="244" y="391"/>
                      <a:pt x="244" y="391"/>
                    </a:cubicBezTo>
                    <a:cubicBezTo>
                      <a:pt x="238" y="386"/>
                      <a:pt x="221" y="381"/>
                      <a:pt x="220" y="381"/>
                    </a:cubicBezTo>
                    <a:cubicBezTo>
                      <a:pt x="219" y="381"/>
                      <a:pt x="219" y="381"/>
                      <a:pt x="219" y="381"/>
                    </a:cubicBezTo>
                    <a:cubicBezTo>
                      <a:pt x="219" y="328"/>
                      <a:pt x="219" y="328"/>
                      <a:pt x="219" y="328"/>
                    </a:cubicBezTo>
                    <a:cubicBezTo>
                      <a:pt x="234" y="334"/>
                      <a:pt x="241" y="343"/>
                      <a:pt x="241" y="342"/>
                    </a:cubicBezTo>
                    <a:cubicBezTo>
                      <a:pt x="237" y="303"/>
                      <a:pt x="226" y="287"/>
                      <a:pt x="226" y="287"/>
                    </a:cubicBezTo>
                    <a:cubicBezTo>
                      <a:pt x="226" y="287"/>
                      <a:pt x="223" y="282"/>
                      <a:pt x="219" y="277"/>
                    </a:cubicBezTo>
                    <a:cubicBezTo>
                      <a:pt x="219" y="210"/>
                      <a:pt x="219" y="210"/>
                      <a:pt x="219" y="210"/>
                    </a:cubicBezTo>
                    <a:cubicBezTo>
                      <a:pt x="229" y="215"/>
                      <a:pt x="237" y="222"/>
                      <a:pt x="241" y="227"/>
                    </a:cubicBezTo>
                    <a:cubicBezTo>
                      <a:pt x="243" y="229"/>
                      <a:pt x="245" y="231"/>
                      <a:pt x="247" y="233"/>
                    </a:cubicBezTo>
                    <a:cubicBezTo>
                      <a:pt x="252" y="241"/>
                      <a:pt x="256" y="252"/>
                      <a:pt x="256" y="253"/>
                    </a:cubicBezTo>
                    <a:cubicBezTo>
                      <a:pt x="262" y="267"/>
                      <a:pt x="266" y="285"/>
                      <a:pt x="268" y="293"/>
                    </a:cubicBezTo>
                    <a:cubicBezTo>
                      <a:pt x="269" y="296"/>
                      <a:pt x="270" y="299"/>
                      <a:pt x="271" y="302"/>
                    </a:cubicBezTo>
                    <a:cubicBezTo>
                      <a:pt x="274" y="316"/>
                      <a:pt x="280" y="334"/>
                      <a:pt x="280" y="336"/>
                    </a:cubicBezTo>
                    <a:cubicBezTo>
                      <a:pt x="283" y="346"/>
                      <a:pt x="287" y="355"/>
                      <a:pt x="291" y="362"/>
                    </a:cubicBezTo>
                    <a:cubicBezTo>
                      <a:pt x="291" y="426"/>
                      <a:pt x="291" y="426"/>
                      <a:pt x="291" y="426"/>
                    </a:cubicBezTo>
                    <a:close/>
                    <a:moveTo>
                      <a:pt x="291" y="2"/>
                    </a:moveTo>
                    <a:cubicBezTo>
                      <a:pt x="291" y="8"/>
                      <a:pt x="291" y="8"/>
                      <a:pt x="291" y="8"/>
                    </a:cubicBezTo>
                    <a:cubicBezTo>
                      <a:pt x="277" y="14"/>
                      <a:pt x="249" y="34"/>
                      <a:pt x="256" y="98"/>
                    </a:cubicBezTo>
                    <a:cubicBezTo>
                      <a:pt x="256" y="104"/>
                      <a:pt x="258" y="110"/>
                      <a:pt x="258" y="115"/>
                    </a:cubicBezTo>
                    <a:cubicBezTo>
                      <a:pt x="260" y="131"/>
                      <a:pt x="255" y="139"/>
                      <a:pt x="254" y="141"/>
                    </a:cubicBezTo>
                    <a:cubicBezTo>
                      <a:pt x="246" y="160"/>
                      <a:pt x="231" y="169"/>
                      <a:pt x="219" y="173"/>
                    </a:cubicBezTo>
                    <a:cubicBezTo>
                      <a:pt x="219" y="100"/>
                      <a:pt x="219" y="100"/>
                      <a:pt x="219" y="100"/>
                    </a:cubicBezTo>
                    <a:cubicBezTo>
                      <a:pt x="224" y="89"/>
                      <a:pt x="223" y="76"/>
                      <a:pt x="223" y="71"/>
                    </a:cubicBezTo>
                    <a:cubicBezTo>
                      <a:pt x="223" y="69"/>
                      <a:pt x="223" y="67"/>
                      <a:pt x="223" y="66"/>
                    </a:cubicBezTo>
                    <a:cubicBezTo>
                      <a:pt x="224" y="57"/>
                      <a:pt x="226" y="29"/>
                      <a:pt x="247" y="15"/>
                    </a:cubicBezTo>
                    <a:cubicBezTo>
                      <a:pt x="268" y="0"/>
                      <a:pt x="283" y="0"/>
                      <a:pt x="291" y="2"/>
                    </a:cubicBezTo>
                    <a:close/>
                    <a:moveTo>
                      <a:pt x="291" y="78"/>
                    </a:moveTo>
                    <a:cubicBezTo>
                      <a:pt x="286" y="81"/>
                      <a:pt x="283" y="86"/>
                      <a:pt x="280" y="94"/>
                    </a:cubicBezTo>
                    <a:cubicBezTo>
                      <a:pt x="280" y="95"/>
                      <a:pt x="279" y="106"/>
                      <a:pt x="279" y="115"/>
                    </a:cubicBezTo>
                    <a:cubicBezTo>
                      <a:pt x="278" y="122"/>
                      <a:pt x="279" y="129"/>
                      <a:pt x="278" y="135"/>
                    </a:cubicBezTo>
                    <a:cubicBezTo>
                      <a:pt x="274" y="172"/>
                      <a:pt x="247" y="180"/>
                      <a:pt x="219" y="184"/>
                    </a:cubicBezTo>
                    <a:cubicBezTo>
                      <a:pt x="219" y="195"/>
                      <a:pt x="219" y="195"/>
                      <a:pt x="219" y="195"/>
                    </a:cubicBezTo>
                    <a:cubicBezTo>
                      <a:pt x="229" y="197"/>
                      <a:pt x="242" y="201"/>
                      <a:pt x="253" y="208"/>
                    </a:cubicBezTo>
                    <a:cubicBezTo>
                      <a:pt x="254" y="209"/>
                      <a:pt x="256" y="210"/>
                      <a:pt x="256" y="210"/>
                    </a:cubicBezTo>
                    <a:cubicBezTo>
                      <a:pt x="262" y="214"/>
                      <a:pt x="278" y="224"/>
                      <a:pt x="291" y="253"/>
                    </a:cubicBezTo>
                    <a:cubicBezTo>
                      <a:pt x="291" y="254"/>
                      <a:pt x="291" y="254"/>
                      <a:pt x="291" y="254"/>
                    </a:cubicBezTo>
                    <a:lnTo>
                      <a:pt x="291" y="78"/>
                    </a:lnTo>
                    <a:close/>
                    <a:moveTo>
                      <a:pt x="219" y="381"/>
                    </a:moveTo>
                    <a:cubicBezTo>
                      <a:pt x="207" y="378"/>
                      <a:pt x="198" y="378"/>
                      <a:pt x="195" y="378"/>
                    </a:cubicBezTo>
                    <a:cubicBezTo>
                      <a:pt x="195" y="378"/>
                      <a:pt x="195" y="378"/>
                      <a:pt x="195" y="378"/>
                    </a:cubicBezTo>
                    <a:cubicBezTo>
                      <a:pt x="195" y="378"/>
                      <a:pt x="195" y="378"/>
                      <a:pt x="194" y="378"/>
                    </a:cubicBezTo>
                    <a:cubicBezTo>
                      <a:pt x="194" y="322"/>
                      <a:pt x="194" y="322"/>
                      <a:pt x="194" y="322"/>
                    </a:cubicBezTo>
                    <a:cubicBezTo>
                      <a:pt x="195" y="322"/>
                      <a:pt x="195" y="322"/>
                      <a:pt x="195" y="322"/>
                    </a:cubicBezTo>
                    <a:cubicBezTo>
                      <a:pt x="195" y="322"/>
                      <a:pt x="195" y="322"/>
                      <a:pt x="195" y="322"/>
                    </a:cubicBezTo>
                    <a:cubicBezTo>
                      <a:pt x="204" y="323"/>
                      <a:pt x="212" y="325"/>
                      <a:pt x="219" y="328"/>
                    </a:cubicBezTo>
                    <a:cubicBezTo>
                      <a:pt x="219" y="381"/>
                      <a:pt x="219" y="381"/>
                      <a:pt x="219" y="381"/>
                    </a:cubicBezTo>
                    <a:close/>
                    <a:moveTo>
                      <a:pt x="194" y="205"/>
                    </a:moveTo>
                    <a:cubicBezTo>
                      <a:pt x="195" y="205"/>
                      <a:pt x="195" y="205"/>
                      <a:pt x="195" y="205"/>
                    </a:cubicBezTo>
                    <a:cubicBezTo>
                      <a:pt x="195" y="205"/>
                      <a:pt x="195" y="205"/>
                      <a:pt x="195" y="205"/>
                    </a:cubicBezTo>
                    <a:cubicBezTo>
                      <a:pt x="204" y="205"/>
                      <a:pt x="212" y="207"/>
                      <a:pt x="219" y="210"/>
                    </a:cubicBezTo>
                    <a:cubicBezTo>
                      <a:pt x="219" y="277"/>
                      <a:pt x="219" y="277"/>
                      <a:pt x="219" y="277"/>
                    </a:cubicBezTo>
                    <a:cubicBezTo>
                      <a:pt x="213" y="271"/>
                      <a:pt x="205" y="265"/>
                      <a:pt x="194" y="264"/>
                    </a:cubicBezTo>
                    <a:cubicBezTo>
                      <a:pt x="194" y="205"/>
                      <a:pt x="194" y="205"/>
                      <a:pt x="194" y="205"/>
                    </a:cubicBezTo>
                    <a:close/>
                    <a:moveTo>
                      <a:pt x="219" y="100"/>
                    </a:moveTo>
                    <a:cubicBezTo>
                      <a:pt x="219" y="173"/>
                      <a:pt x="219" y="173"/>
                      <a:pt x="219" y="173"/>
                    </a:cubicBezTo>
                    <a:cubicBezTo>
                      <a:pt x="207" y="177"/>
                      <a:pt x="197" y="177"/>
                      <a:pt x="194" y="177"/>
                    </a:cubicBezTo>
                    <a:cubicBezTo>
                      <a:pt x="194" y="115"/>
                      <a:pt x="194" y="115"/>
                      <a:pt x="194" y="115"/>
                    </a:cubicBezTo>
                    <a:cubicBezTo>
                      <a:pt x="207" y="115"/>
                      <a:pt x="214" y="108"/>
                      <a:pt x="219" y="100"/>
                    </a:cubicBezTo>
                    <a:close/>
                    <a:moveTo>
                      <a:pt x="219" y="184"/>
                    </a:moveTo>
                    <a:cubicBezTo>
                      <a:pt x="219" y="195"/>
                      <a:pt x="219" y="195"/>
                      <a:pt x="219" y="195"/>
                    </a:cubicBezTo>
                    <a:cubicBezTo>
                      <a:pt x="211" y="193"/>
                      <a:pt x="205" y="193"/>
                      <a:pt x="202" y="193"/>
                    </a:cubicBezTo>
                    <a:cubicBezTo>
                      <a:pt x="201" y="193"/>
                      <a:pt x="201" y="193"/>
                      <a:pt x="201" y="193"/>
                    </a:cubicBezTo>
                    <a:cubicBezTo>
                      <a:pt x="201" y="193"/>
                      <a:pt x="200" y="193"/>
                      <a:pt x="198" y="192"/>
                    </a:cubicBezTo>
                    <a:cubicBezTo>
                      <a:pt x="191" y="188"/>
                      <a:pt x="201" y="186"/>
                      <a:pt x="205" y="185"/>
                    </a:cubicBezTo>
                    <a:cubicBezTo>
                      <a:pt x="210" y="185"/>
                      <a:pt x="214" y="184"/>
                      <a:pt x="219" y="184"/>
                    </a:cubicBezTo>
                    <a:close/>
                    <a:moveTo>
                      <a:pt x="194" y="378"/>
                    </a:moveTo>
                    <a:cubicBezTo>
                      <a:pt x="193" y="378"/>
                      <a:pt x="193" y="378"/>
                      <a:pt x="193" y="378"/>
                    </a:cubicBezTo>
                    <a:cubicBezTo>
                      <a:pt x="193" y="378"/>
                      <a:pt x="193" y="378"/>
                      <a:pt x="193" y="378"/>
                    </a:cubicBezTo>
                    <a:cubicBezTo>
                      <a:pt x="189" y="378"/>
                      <a:pt x="180" y="378"/>
                      <a:pt x="169" y="381"/>
                    </a:cubicBezTo>
                    <a:cubicBezTo>
                      <a:pt x="169" y="328"/>
                      <a:pt x="169" y="328"/>
                      <a:pt x="169" y="328"/>
                    </a:cubicBezTo>
                    <a:cubicBezTo>
                      <a:pt x="176" y="325"/>
                      <a:pt x="184" y="323"/>
                      <a:pt x="193" y="322"/>
                    </a:cubicBezTo>
                    <a:cubicBezTo>
                      <a:pt x="193" y="322"/>
                      <a:pt x="193" y="322"/>
                      <a:pt x="193" y="322"/>
                    </a:cubicBezTo>
                    <a:cubicBezTo>
                      <a:pt x="194" y="322"/>
                      <a:pt x="194" y="322"/>
                      <a:pt x="194" y="322"/>
                    </a:cubicBezTo>
                    <a:cubicBezTo>
                      <a:pt x="194" y="378"/>
                      <a:pt x="194" y="378"/>
                      <a:pt x="194" y="378"/>
                    </a:cubicBezTo>
                    <a:close/>
                    <a:moveTo>
                      <a:pt x="169" y="210"/>
                    </a:moveTo>
                    <a:cubicBezTo>
                      <a:pt x="176" y="207"/>
                      <a:pt x="184" y="205"/>
                      <a:pt x="193" y="205"/>
                    </a:cubicBezTo>
                    <a:cubicBezTo>
                      <a:pt x="193" y="205"/>
                      <a:pt x="193" y="205"/>
                      <a:pt x="193" y="205"/>
                    </a:cubicBezTo>
                    <a:cubicBezTo>
                      <a:pt x="194" y="205"/>
                      <a:pt x="194" y="205"/>
                      <a:pt x="194" y="205"/>
                    </a:cubicBezTo>
                    <a:cubicBezTo>
                      <a:pt x="194" y="264"/>
                      <a:pt x="194" y="264"/>
                      <a:pt x="194" y="264"/>
                    </a:cubicBezTo>
                    <a:cubicBezTo>
                      <a:pt x="183" y="265"/>
                      <a:pt x="174" y="271"/>
                      <a:pt x="169" y="277"/>
                    </a:cubicBezTo>
                    <a:cubicBezTo>
                      <a:pt x="169" y="210"/>
                      <a:pt x="169" y="210"/>
                      <a:pt x="169" y="210"/>
                    </a:cubicBezTo>
                    <a:close/>
                    <a:moveTo>
                      <a:pt x="194" y="115"/>
                    </a:moveTo>
                    <a:cubicBezTo>
                      <a:pt x="194" y="177"/>
                      <a:pt x="194" y="177"/>
                      <a:pt x="194" y="177"/>
                    </a:cubicBezTo>
                    <a:cubicBezTo>
                      <a:pt x="191" y="177"/>
                      <a:pt x="181" y="177"/>
                      <a:pt x="169" y="173"/>
                    </a:cubicBezTo>
                    <a:cubicBezTo>
                      <a:pt x="169" y="100"/>
                      <a:pt x="169" y="100"/>
                      <a:pt x="169" y="100"/>
                    </a:cubicBezTo>
                    <a:cubicBezTo>
                      <a:pt x="174" y="108"/>
                      <a:pt x="180" y="115"/>
                      <a:pt x="194" y="115"/>
                    </a:cubicBezTo>
                    <a:close/>
                    <a:moveTo>
                      <a:pt x="169" y="195"/>
                    </a:moveTo>
                    <a:cubicBezTo>
                      <a:pt x="169" y="184"/>
                      <a:pt x="169" y="184"/>
                      <a:pt x="169" y="184"/>
                    </a:cubicBezTo>
                    <a:cubicBezTo>
                      <a:pt x="174" y="184"/>
                      <a:pt x="178" y="185"/>
                      <a:pt x="183" y="185"/>
                    </a:cubicBezTo>
                    <a:cubicBezTo>
                      <a:pt x="186" y="186"/>
                      <a:pt x="197" y="188"/>
                      <a:pt x="189" y="192"/>
                    </a:cubicBezTo>
                    <a:cubicBezTo>
                      <a:pt x="188" y="193"/>
                      <a:pt x="187" y="193"/>
                      <a:pt x="186" y="193"/>
                    </a:cubicBezTo>
                    <a:cubicBezTo>
                      <a:pt x="186" y="193"/>
                      <a:pt x="186" y="193"/>
                      <a:pt x="186" y="193"/>
                    </a:cubicBezTo>
                    <a:cubicBezTo>
                      <a:pt x="183" y="193"/>
                      <a:pt x="177" y="193"/>
                      <a:pt x="169" y="195"/>
                    </a:cubicBezTo>
                    <a:close/>
                    <a:moveTo>
                      <a:pt x="169" y="381"/>
                    </a:moveTo>
                    <a:cubicBezTo>
                      <a:pt x="168" y="381"/>
                      <a:pt x="168" y="381"/>
                      <a:pt x="168" y="381"/>
                    </a:cubicBezTo>
                    <a:cubicBezTo>
                      <a:pt x="167" y="381"/>
                      <a:pt x="150" y="386"/>
                      <a:pt x="144" y="391"/>
                    </a:cubicBezTo>
                    <a:cubicBezTo>
                      <a:pt x="144" y="391"/>
                      <a:pt x="132" y="396"/>
                      <a:pt x="117" y="411"/>
                    </a:cubicBezTo>
                    <a:cubicBezTo>
                      <a:pt x="117" y="411"/>
                      <a:pt x="108" y="419"/>
                      <a:pt x="97" y="426"/>
                    </a:cubicBezTo>
                    <a:cubicBezTo>
                      <a:pt x="97" y="362"/>
                      <a:pt x="97" y="362"/>
                      <a:pt x="97" y="362"/>
                    </a:cubicBezTo>
                    <a:cubicBezTo>
                      <a:pt x="101" y="355"/>
                      <a:pt x="105" y="346"/>
                      <a:pt x="108" y="336"/>
                    </a:cubicBezTo>
                    <a:cubicBezTo>
                      <a:pt x="108" y="334"/>
                      <a:pt x="114" y="316"/>
                      <a:pt x="117" y="302"/>
                    </a:cubicBezTo>
                    <a:cubicBezTo>
                      <a:pt x="118" y="299"/>
                      <a:pt x="119" y="296"/>
                      <a:pt x="120" y="293"/>
                    </a:cubicBezTo>
                    <a:cubicBezTo>
                      <a:pt x="121" y="285"/>
                      <a:pt x="126" y="267"/>
                      <a:pt x="131" y="253"/>
                    </a:cubicBezTo>
                    <a:cubicBezTo>
                      <a:pt x="132" y="252"/>
                      <a:pt x="136" y="241"/>
                      <a:pt x="141" y="233"/>
                    </a:cubicBezTo>
                    <a:cubicBezTo>
                      <a:pt x="143" y="231"/>
                      <a:pt x="144" y="229"/>
                      <a:pt x="147" y="227"/>
                    </a:cubicBezTo>
                    <a:cubicBezTo>
                      <a:pt x="151" y="222"/>
                      <a:pt x="159" y="215"/>
                      <a:pt x="169" y="210"/>
                    </a:cubicBezTo>
                    <a:cubicBezTo>
                      <a:pt x="169" y="277"/>
                      <a:pt x="169" y="277"/>
                      <a:pt x="169" y="277"/>
                    </a:cubicBezTo>
                    <a:cubicBezTo>
                      <a:pt x="165" y="282"/>
                      <a:pt x="162" y="287"/>
                      <a:pt x="162" y="287"/>
                    </a:cubicBezTo>
                    <a:cubicBezTo>
                      <a:pt x="162" y="287"/>
                      <a:pt x="151" y="303"/>
                      <a:pt x="147" y="342"/>
                    </a:cubicBezTo>
                    <a:cubicBezTo>
                      <a:pt x="147" y="343"/>
                      <a:pt x="154" y="334"/>
                      <a:pt x="169" y="328"/>
                    </a:cubicBezTo>
                    <a:cubicBezTo>
                      <a:pt x="169" y="381"/>
                      <a:pt x="169" y="381"/>
                      <a:pt x="169" y="381"/>
                    </a:cubicBezTo>
                    <a:close/>
                    <a:moveTo>
                      <a:pt x="169" y="100"/>
                    </a:moveTo>
                    <a:cubicBezTo>
                      <a:pt x="169" y="173"/>
                      <a:pt x="169" y="173"/>
                      <a:pt x="169" y="173"/>
                    </a:cubicBezTo>
                    <a:cubicBezTo>
                      <a:pt x="156" y="169"/>
                      <a:pt x="142" y="160"/>
                      <a:pt x="134" y="141"/>
                    </a:cubicBezTo>
                    <a:cubicBezTo>
                      <a:pt x="133" y="139"/>
                      <a:pt x="128" y="131"/>
                      <a:pt x="129" y="115"/>
                    </a:cubicBezTo>
                    <a:cubicBezTo>
                      <a:pt x="130" y="110"/>
                      <a:pt x="132" y="104"/>
                      <a:pt x="132" y="98"/>
                    </a:cubicBezTo>
                    <a:cubicBezTo>
                      <a:pt x="138" y="34"/>
                      <a:pt x="111" y="14"/>
                      <a:pt x="97" y="8"/>
                    </a:cubicBezTo>
                    <a:cubicBezTo>
                      <a:pt x="97" y="2"/>
                      <a:pt x="97" y="2"/>
                      <a:pt x="97" y="2"/>
                    </a:cubicBezTo>
                    <a:cubicBezTo>
                      <a:pt x="105" y="0"/>
                      <a:pt x="120" y="0"/>
                      <a:pt x="141" y="15"/>
                    </a:cubicBezTo>
                    <a:cubicBezTo>
                      <a:pt x="162" y="29"/>
                      <a:pt x="164" y="57"/>
                      <a:pt x="165" y="66"/>
                    </a:cubicBezTo>
                    <a:cubicBezTo>
                      <a:pt x="165" y="67"/>
                      <a:pt x="165" y="69"/>
                      <a:pt x="165" y="71"/>
                    </a:cubicBezTo>
                    <a:cubicBezTo>
                      <a:pt x="165" y="76"/>
                      <a:pt x="164" y="89"/>
                      <a:pt x="169" y="100"/>
                    </a:cubicBezTo>
                    <a:close/>
                    <a:moveTo>
                      <a:pt x="169" y="184"/>
                    </a:moveTo>
                    <a:cubicBezTo>
                      <a:pt x="141" y="180"/>
                      <a:pt x="113" y="172"/>
                      <a:pt x="110" y="135"/>
                    </a:cubicBezTo>
                    <a:cubicBezTo>
                      <a:pt x="109" y="129"/>
                      <a:pt x="110" y="122"/>
                      <a:pt x="109" y="115"/>
                    </a:cubicBezTo>
                    <a:cubicBezTo>
                      <a:pt x="109" y="106"/>
                      <a:pt x="108" y="95"/>
                      <a:pt x="108" y="94"/>
                    </a:cubicBezTo>
                    <a:cubicBezTo>
                      <a:pt x="105" y="86"/>
                      <a:pt x="102" y="81"/>
                      <a:pt x="97" y="78"/>
                    </a:cubicBezTo>
                    <a:cubicBezTo>
                      <a:pt x="97" y="254"/>
                      <a:pt x="97" y="254"/>
                      <a:pt x="97" y="254"/>
                    </a:cubicBezTo>
                    <a:cubicBezTo>
                      <a:pt x="97" y="253"/>
                      <a:pt x="97" y="253"/>
                      <a:pt x="97" y="253"/>
                    </a:cubicBezTo>
                    <a:cubicBezTo>
                      <a:pt x="109" y="224"/>
                      <a:pt x="126" y="214"/>
                      <a:pt x="132" y="210"/>
                    </a:cubicBezTo>
                    <a:cubicBezTo>
                      <a:pt x="132" y="210"/>
                      <a:pt x="134" y="209"/>
                      <a:pt x="135" y="208"/>
                    </a:cubicBezTo>
                    <a:cubicBezTo>
                      <a:pt x="146" y="201"/>
                      <a:pt x="159" y="197"/>
                      <a:pt x="169" y="195"/>
                    </a:cubicBezTo>
                    <a:lnTo>
                      <a:pt x="169" y="184"/>
                    </a:lnTo>
                    <a:close/>
                    <a:moveTo>
                      <a:pt x="97" y="426"/>
                    </a:moveTo>
                    <a:cubicBezTo>
                      <a:pt x="93" y="429"/>
                      <a:pt x="87" y="431"/>
                      <a:pt x="82" y="433"/>
                    </a:cubicBezTo>
                    <a:cubicBezTo>
                      <a:pt x="81" y="433"/>
                      <a:pt x="66" y="439"/>
                      <a:pt x="43" y="439"/>
                    </a:cubicBezTo>
                    <a:cubicBezTo>
                      <a:pt x="18" y="437"/>
                      <a:pt x="4" y="421"/>
                      <a:pt x="3" y="420"/>
                    </a:cubicBezTo>
                    <a:cubicBezTo>
                      <a:pt x="51" y="425"/>
                      <a:pt x="77" y="394"/>
                      <a:pt x="86" y="380"/>
                    </a:cubicBezTo>
                    <a:cubicBezTo>
                      <a:pt x="87" y="379"/>
                      <a:pt x="87" y="379"/>
                      <a:pt x="88" y="377"/>
                    </a:cubicBezTo>
                    <a:cubicBezTo>
                      <a:pt x="90" y="373"/>
                      <a:pt x="93" y="370"/>
                      <a:pt x="95" y="366"/>
                    </a:cubicBezTo>
                    <a:cubicBezTo>
                      <a:pt x="96" y="365"/>
                      <a:pt x="96" y="363"/>
                      <a:pt x="97" y="362"/>
                    </a:cubicBezTo>
                    <a:cubicBezTo>
                      <a:pt x="97" y="426"/>
                      <a:pt x="97" y="426"/>
                      <a:pt x="97" y="426"/>
                    </a:cubicBezTo>
                    <a:close/>
                    <a:moveTo>
                      <a:pt x="97" y="2"/>
                    </a:moveTo>
                    <a:cubicBezTo>
                      <a:pt x="97" y="8"/>
                      <a:pt x="97" y="8"/>
                      <a:pt x="97" y="8"/>
                    </a:cubicBezTo>
                    <a:cubicBezTo>
                      <a:pt x="93" y="6"/>
                      <a:pt x="89" y="6"/>
                      <a:pt x="89" y="6"/>
                    </a:cubicBezTo>
                    <a:cubicBezTo>
                      <a:pt x="89" y="6"/>
                      <a:pt x="92" y="3"/>
                      <a:pt x="97" y="2"/>
                    </a:cubicBezTo>
                    <a:close/>
                    <a:moveTo>
                      <a:pt x="97" y="78"/>
                    </a:moveTo>
                    <a:cubicBezTo>
                      <a:pt x="87" y="71"/>
                      <a:pt x="73" y="77"/>
                      <a:pt x="72" y="78"/>
                    </a:cubicBezTo>
                    <a:cubicBezTo>
                      <a:pt x="72" y="78"/>
                      <a:pt x="66" y="83"/>
                      <a:pt x="68" y="93"/>
                    </a:cubicBezTo>
                    <a:cubicBezTo>
                      <a:pt x="71" y="123"/>
                      <a:pt x="63" y="204"/>
                      <a:pt x="58" y="235"/>
                    </a:cubicBezTo>
                    <a:cubicBezTo>
                      <a:pt x="57" y="242"/>
                      <a:pt x="56" y="250"/>
                      <a:pt x="54" y="258"/>
                    </a:cubicBezTo>
                    <a:cubicBezTo>
                      <a:pt x="48" y="293"/>
                      <a:pt x="36" y="336"/>
                      <a:pt x="35" y="341"/>
                    </a:cubicBezTo>
                    <a:cubicBezTo>
                      <a:pt x="21" y="387"/>
                      <a:pt x="6" y="413"/>
                      <a:pt x="0" y="417"/>
                    </a:cubicBezTo>
                    <a:cubicBezTo>
                      <a:pt x="25" y="420"/>
                      <a:pt x="53" y="365"/>
                      <a:pt x="62" y="347"/>
                    </a:cubicBezTo>
                    <a:cubicBezTo>
                      <a:pt x="62" y="347"/>
                      <a:pt x="62" y="347"/>
                      <a:pt x="62" y="347"/>
                    </a:cubicBezTo>
                    <a:cubicBezTo>
                      <a:pt x="63" y="344"/>
                      <a:pt x="65" y="342"/>
                      <a:pt x="66" y="339"/>
                    </a:cubicBezTo>
                    <a:cubicBezTo>
                      <a:pt x="66" y="338"/>
                      <a:pt x="66" y="338"/>
                      <a:pt x="67" y="337"/>
                    </a:cubicBezTo>
                    <a:cubicBezTo>
                      <a:pt x="76" y="316"/>
                      <a:pt x="90" y="272"/>
                      <a:pt x="97" y="254"/>
                    </a:cubicBezTo>
                    <a:lnTo>
                      <a:pt x="97" y="7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52"/>
              <p:cNvSpPr>
                <a:spLocks/>
              </p:cNvSpPr>
              <p:nvPr/>
            </p:nvSpPr>
            <p:spPr bwMode="auto">
              <a:xfrm>
                <a:off x="511175" y="3494088"/>
                <a:ext cx="104775" cy="106363"/>
              </a:xfrm>
              <a:custGeom>
                <a:avLst/>
                <a:gdLst>
                  <a:gd name="T0" fmla="*/ 58 w 66"/>
                  <a:gd name="T1" fmla="*/ 0 h 67"/>
                  <a:gd name="T2" fmla="*/ 62 w 66"/>
                  <a:gd name="T3" fmla="*/ 19 h 67"/>
                  <a:gd name="T4" fmla="*/ 41 w 66"/>
                  <a:gd name="T5" fmla="*/ 23 h 67"/>
                  <a:gd name="T6" fmla="*/ 43 w 66"/>
                  <a:gd name="T7" fmla="*/ 42 h 67"/>
                  <a:gd name="T8" fmla="*/ 64 w 66"/>
                  <a:gd name="T9" fmla="*/ 39 h 67"/>
                  <a:gd name="T10" fmla="*/ 66 w 66"/>
                  <a:gd name="T11" fmla="*/ 58 h 67"/>
                  <a:gd name="T12" fmla="*/ 8 w 66"/>
                  <a:gd name="T13" fmla="*/ 67 h 67"/>
                  <a:gd name="T14" fmla="*/ 6 w 66"/>
                  <a:gd name="T15" fmla="*/ 46 h 67"/>
                  <a:gd name="T16" fmla="*/ 29 w 66"/>
                  <a:gd name="T17" fmla="*/ 44 h 67"/>
                  <a:gd name="T18" fmla="*/ 27 w 66"/>
                  <a:gd name="T19" fmla="*/ 23 h 67"/>
                  <a:gd name="T20" fmla="*/ 2 w 66"/>
                  <a:gd name="T21" fmla="*/ 27 h 67"/>
                  <a:gd name="T22" fmla="*/ 0 w 66"/>
                  <a:gd name="T23" fmla="*/ 8 h 67"/>
                  <a:gd name="T24" fmla="*/ 58 w 66"/>
                  <a:gd name="T2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7">
                    <a:moveTo>
                      <a:pt x="58" y="0"/>
                    </a:moveTo>
                    <a:lnTo>
                      <a:pt x="62" y="19"/>
                    </a:lnTo>
                    <a:lnTo>
                      <a:pt x="41" y="23"/>
                    </a:lnTo>
                    <a:lnTo>
                      <a:pt x="43" y="42"/>
                    </a:lnTo>
                    <a:lnTo>
                      <a:pt x="64" y="39"/>
                    </a:lnTo>
                    <a:lnTo>
                      <a:pt x="66" y="58"/>
                    </a:lnTo>
                    <a:lnTo>
                      <a:pt x="8" y="67"/>
                    </a:lnTo>
                    <a:lnTo>
                      <a:pt x="6" y="46"/>
                    </a:lnTo>
                    <a:lnTo>
                      <a:pt x="29" y="44"/>
                    </a:lnTo>
                    <a:lnTo>
                      <a:pt x="27" y="23"/>
                    </a:lnTo>
                    <a:lnTo>
                      <a:pt x="2" y="27"/>
                    </a:lnTo>
                    <a:lnTo>
                      <a:pt x="0" y="8"/>
                    </a:lnTo>
                    <a:lnTo>
                      <a:pt x="5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53"/>
              <p:cNvSpPr>
                <a:spLocks/>
              </p:cNvSpPr>
              <p:nvPr/>
            </p:nvSpPr>
            <p:spPr bwMode="auto">
              <a:xfrm>
                <a:off x="533400" y="3597275"/>
                <a:ext cx="106362" cy="103188"/>
              </a:xfrm>
              <a:custGeom>
                <a:avLst/>
                <a:gdLst>
                  <a:gd name="T0" fmla="*/ 30 w 32"/>
                  <a:gd name="T1" fmla="*/ 17 h 31"/>
                  <a:gd name="T2" fmla="*/ 32 w 32"/>
                  <a:gd name="T3" fmla="*/ 26 h 31"/>
                  <a:gd name="T4" fmla="*/ 16 w 32"/>
                  <a:gd name="T5" fmla="*/ 31 h 31"/>
                  <a:gd name="T6" fmla="*/ 11 w 32"/>
                  <a:gd name="T7" fmla="*/ 31 h 31"/>
                  <a:gd name="T8" fmla="*/ 7 w 32"/>
                  <a:gd name="T9" fmla="*/ 29 h 31"/>
                  <a:gd name="T10" fmla="*/ 4 w 32"/>
                  <a:gd name="T11" fmla="*/ 26 h 31"/>
                  <a:gd name="T12" fmla="*/ 2 w 32"/>
                  <a:gd name="T13" fmla="*/ 21 h 31"/>
                  <a:gd name="T14" fmla="*/ 1 w 32"/>
                  <a:gd name="T15" fmla="*/ 16 h 31"/>
                  <a:gd name="T16" fmla="*/ 1 w 32"/>
                  <a:gd name="T17" fmla="*/ 11 h 31"/>
                  <a:gd name="T18" fmla="*/ 2 w 32"/>
                  <a:gd name="T19" fmla="*/ 8 h 31"/>
                  <a:gd name="T20" fmla="*/ 5 w 32"/>
                  <a:gd name="T21" fmla="*/ 5 h 31"/>
                  <a:gd name="T22" fmla="*/ 10 w 32"/>
                  <a:gd name="T23" fmla="*/ 3 h 31"/>
                  <a:gd name="T24" fmla="*/ 26 w 32"/>
                  <a:gd name="T25" fmla="*/ 0 h 31"/>
                  <a:gd name="T26" fmla="*/ 28 w 32"/>
                  <a:gd name="T27" fmla="*/ 8 h 31"/>
                  <a:gd name="T28" fmla="*/ 11 w 32"/>
                  <a:gd name="T29" fmla="*/ 12 h 31"/>
                  <a:gd name="T30" fmla="*/ 8 w 32"/>
                  <a:gd name="T31" fmla="*/ 14 h 31"/>
                  <a:gd name="T32" fmla="*/ 8 w 32"/>
                  <a:gd name="T33" fmla="*/ 18 h 31"/>
                  <a:gd name="T34" fmla="*/ 10 w 32"/>
                  <a:gd name="T35" fmla="*/ 22 h 31"/>
                  <a:gd name="T36" fmla="*/ 14 w 32"/>
                  <a:gd name="T37" fmla="*/ 22 h 31"/>
                  <a:gd name="T38" fmla="*/ 30 w 32"/>
                  <a:gd name="T39"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1">
                    <a:moveTo>
                      <a:pt x="30" y="17"/>
                    </a:moveTo>
                    <a:cubicBezTo>
                      <a:pt x="32" y="26"/>
                      <a:pt x="32" y="26"/>
                      <a:pt x="32" y="26"/>
                    </a:cubicBezTo>
                    <a:cubicBezTo>
                      <a:pt x="16" y="31"/>
                      <a:pt x="16" y="31"/>
                      <a:pt x="16" y="31"/>
                    </a:cubicBezTo>
                    <a:cubicBezTo>
                      <a:pt x="14" y="31"/>
                      <a:pt x="13" y="31"/>
                      <a:pt x="11" y="31"/>
                    </a:cubicBezTo>
                    <a:cubicBezTo>
                      <a:pt x="10" y="31"/>
                      <a:pt x="8" y="31"/>
                      <a:pt x="7" y="29"/>
                    </a:cubicBezTo>
                    <a:cubicBezTo>
                      <a:pt x="5" y="28"/>
                      <a:pt x="5" y="28"/>
                      <a:pt x="4" y="26"/>
                    </a:cubicBezTo>
                    <a:cubicBezTo>
                      <a:pt x="2" y="25"/>
                      <a:pt x="2" y="23"/>
                      <a:pt x="2" y="21"/>
                    </a:cubicBezTo>
                    <a:cubicBezTo>
                      <a:pt x="1" y="20"/>
                      <a:pt x="1" y="18"/>
                      <a:pt x="1" y="16"/>
                    </a:cubicBezTo>
                    <a:cubicBezTo>
                      <a:pt x="0" y="14"/>
                      <a:pt x="0" y="13"/>
                      <a:pt x="1" y="11"/>
                    </a:cubicBezTo>
                    <a:cubicBezTo>
                      <a:pt x="1" y="11"/>
                      <a:pt x="2" y="9"/>
                      <a:pt x="2" y="8"/>
                    </a:cubicBezTo>
                    <a:cubicBezTo>
                      <a:pt x="3" y="7"/>
                      <a:pt x="4" y="6"/>
                      <a:pt x="5" y="5"/>
                    </a:cubicBezTo>
                    <a:cubicBezTo>
                      <a:pt x="7" y="5"/>
                      <a:pt x="8" y="4"/>
                      <a:pt x="10" y="3"/>
                    </a:cubicBezTo>
                    <a:cubicBezTo>
                      <a:pt x="26" y="0"/>
                      <a:pt x="26" y="0"/>
                      <a:pt x="26" y="0"/>
                    </a:cubicBezTo>
                    <a:cubicBezTo>
                      <a:pt x="28" y="8"/>
                      <a:pt x="28" y="8"/>
                      <a:pt x="28" y="8"/>
                    </a:cubicBezTo>
                    <a:cubicBezTo>
                      <a:pt x="11" y="12"/>
                      <a:pt x="11" y="12"/>
                      <a:pt x="11" y="12"/>
                    </a:cubicBezTo>
                    <a:cubicBezTo>
                      <a:pt x="10" y="13"/>
                      <a:pt x="8" y="14"/>
                      <a:pt x="8" y="14"/>
                    </a:cubicBezTo>
                    <a:cubicBezTo>
                      <a:pt x="8" y="16"/>
                      <a:pt x="7" y="17"/>
                      <a:pt x="8" y="18"/>
                    </a:cubicBezTo>
                    <a:cubicBezTo>
                      <a:pt x="8" y="20"/>
                      <a:pt x="8" y="21"/>
                      <a:pt x="10" y="22"/>
                    </a:cubicBezTo>
                    <a:cubicBezTo>
                      <a:pt x="11" y="23"/>
                      <a:pt x="12" y="23"/>
                      <a:pt x="14" y="22"/>
                    </a:cubicBezTo>
                    <a:lnTo>
                      <a:pt x="30" y="1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54"/>
              <p:cNvSpPr>
                <a:spLocks noEditPoints="1"/>
              </p:cNvSpPr>
              <p:nvPr/>
            </p:nvSpPr>
            <p:spPr bwMode="auto">
              <a:xfrm>
                <a:off x="554038" y="3713163"/>
                <a:ext cx="112712" cy="100013"/>
              </a:xfrm>
              <a:custGeom>
                <a:avLst/>
                <a:gdLst>
                  <a:gd name="T0" fmla="*/ 41 w 71"/>
                  <a:gd name="T1" fmla="*/ 0 h 63"/>
                  <a:gd name="T2" fmla="*/ 62 w 71"/>
                  <a:gd name="T3" fmla="*/ 0 h 63"/>
                  <a:gd name="T4" fmla="*/ 71 w 71"/>
                  <a:gd name="T5" fmla="*/ 19 h 63"/>
                  <a:gd name="T6" fmla="*/ 41 w 71"/>
                  <a:gd name="T7" fmla="*/ 46 h 63"/>
                  <a:gd name="T8" fmla="*/ 41 w 71"/>
                  <a:gd name="T9" fmla="*/ 23 h 63"/>
                  <a:gd name="T10" fmla="*/ 52 w 71"/>
                  <a:gd name="T11" fmla="*/ 17 h 63"/>
                  <a:gd name="T12" fmla="*/ 41 w 71"/>
                  <a:gd name="T13" fmla="*/ 17 h 63"/>
                  <a:gd name="T14" fmla="*/ 41 w 71"/>
                  <a:gd name="T15" fmla="*/ 0 h 63"/>
                  <a:gd name="T16" fmla="*/ 23 w 71"/>
                  <a:gd name="T17" fmla="*/ 38 h 63"/>
                  <a:gd name="T18" fmla="*/ 16 w 71"/>
                  <a:gd name="T19" fmla="*/ 17 h 63"/>
                  <a:gd name="T20" fmla="*/ 6 w 71"/>
                  <a:gd name="T21" fmla="*/ 17 h 63"/>
                  <a:gd name="T22" fmla="*/ 0 w 71"/>
                  <a:gd name="T23" fmla="*/ 0 h 63"/>
                  <a:gd name="T24" fmla="*/ 41 w 71"/>
                  <a:gd name="T25" fmla="*/ 0 h 63"/>
                  <a:gd name="T26" fmla="*/ 41 w 71"/>
                  <a:gd name="T27" fmla="*/ 17 h 63"/>
                  <a:gd name="T28" fmla="*/ 29 w 71"/>
                  <a:gd name="T29" fmla="*/ 17 h 63"/>
                  <a:gd name="T30" fmla="*/ 35 w 71"/>
                  <a:gd name="T31" fmla="*/ 27 h 63"/>
                  <a:gd name="T32" fmla="*/ 41 w 71"/>
                  <a:gd name="T33" fmla="*/ 23 h 63"/>
                  <a:gd name="T34" fmla="*/ 41 w 71"/>
                  <a:gd name="T35" fmla="*/ 46 h 63"/>
                  <a:gd name="T36" fmla="*/ 23 w 71"/>
                  <a:gd name="T37" fmla="*/ 63 h 63"/>
                  <a:gd name="T38" fmla="*/ 16 w 71"/>
                  <a:gd name="T39" fmla="*/ 44 h 63"/>
                  <a:gd name="T40" fmla="*/ 23 w 71"/>
                  <a:gd name="T41" fmla="*/ 3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 h="63">
                    <a:moveTo>
                      <a:pt x="41" y="0"/>
                    </a:moveTo>
                    <a:lnTo>
                      <a:pt x="62" y="0"/>
                    </a:lnTo>
                    <a:lnTo>
                      <a:pt x="71" y="19"/>
                    </a:lnTo>
                    <a:lnTo>
                      <a:pt x="41" y="46"/>
                    </a:lnTo>
                    <a:lnTo>
                      <a:pt x="41" y="23"/>
                    </a:lnTo>
                    <a:lnTo>
                      <a:pt x="52" y="17"/>
                    </a:lnTo>
                    <a:lnTo>
                      <a:pt x="41" y="17"/>
                    </a:lnTo>
                    <a:lnTo>
                      <a:pt x="41" y="0"/>
                    </a:lnTo>
                    <a:close/>
                    <a:moveTo>
                      <a:pt x="23" y="38"/>
                    </a:moveTo>
                    <a:lnTo>
                      <a:pt x="16" y="17"/>
                    </a:lnTo>
                    <a:lnTo>
                      <a:pt x="6" y="17"/>
                    </a:lnTo>
                    <a:lnTo>
                      <a:pt x="0" y="0"/>
                    </a:lnTo>
                    <a:lnTo>
                      <a:pt x="41" y="0"/>
                    </a:lnTo>
                    <a:lnTo>
                      <a:pt x="41" y="17"/>
                    </a:lnTo>
                    <a:lnTo>
                      <a:pt x="29" y="17"/>
                    </a:lnTo>
                    <a:lnTo>
                      <a:pt x="35" y="27"/>
                    </a:lnTo>
                    <a:lnTo>
                      <a:pt x="41" y="23"/>
                    </a:lnTo>
                    <a:lnTo>
                      <a:pt x="41" y="46"/>
                    </a:lnTo>
                    <a:lnTo>
                      <a:pt x="23" y="63"/>
                    </a:lnTo>
                    <a:lnTo>
                      <a:pt x="16" y="44"/>
                    </a:lnTo>
                    <a:lnTo>
                      <a:pt x="23" y="3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55"/>
              <p:cNvSpPr>
                <a:spLocks/>
              </p:cNvSpPr>
              <p:nvPr/>
            </p:nvSpPr>
            <p:spPr bwMode="auto">
              <a:xfrm>
                <a:off x="590550" y="3773488"/>
                <a:ext cx="125412" cy="119063"/>
              </a:xfrm>
              <a:custGeom>
                <a:avLst/>
                <a:gdLst>
                  <a:gd name="T0" fmla="*/ 56 w 79"/>
                  <a:gd name="T1" fmla="*/ 0 h 75"/>
                  <a:gd name="T2" fmla="*/ 79 w 79"/>
                  <a:gd name="T3" fmla="*/ 46 h 75"/>
                  <a:gd name="T4" fmla="*/ 68 w 79"/>
                  <a:gd name="T5" fmla="*/ 52 h 75"/>
                  <a:gd name="T6" fmla="*/ 23 w 79"/>
                  <a:gd name="T7" fmla="*/ 38 h 75"/>
                  <a:gd name="T8" fmla="*/ 37 w 79"/>
                  <a:gd name="T9" fmla="*/ 69 h 75"/>
                  <a:gd name="T10" fmla="*/ 27 w 79"/>
                  <a:gd name="T11" fmla="*/ 75 h 75"/>
                  <a:gd name="T12" fmla="*/ 0 w 79"/>
                  <a:gd name="T13" fmla="*/ 25 h 75"/>
                  <a:gd name="T14" fmla="*/ 12 w 79"/>
                  <a:gd name="T15" fmla="*/ 19 h 75"/>
                  <a:gd name="T16" fmla="*/ 58 w 79"/>
                  <a:gd name="T17" fmla="*/ 33 h 75"/>
                  <a:gd name="T18" fmla="*/ 43 w 79"/>
                  <a:gd name="T19" fmla="*/ 6 h 75"/>
                  <a:gd name="T20" fmla="*/ 56 w 79"/>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75">
                    <a:moveTo>
                      <a:pt x="56" y="0"/>
                    </a:moveTo>
                    <a:lnTo>
                      <a:pt x="79" y="46"/>
                    </a:lnTo>
                    <a:lnTo>
                      <a:pt x="68" y="52"/>
                    </a:lnTo>
                    <a:lnTo>
                      <a:pt x="23" y="38"/>
                    </a:lnTo>
                    <a:lnTo>
                      <a:pt x="37" y="69"/>
                    </a:lnTo>
                    <a:lnTo>
                      <a:pt x="27" y="75"/>
                    </a:lnTo>
                    <a:lnTo>
                      <a:pt x="0" y="25"/>
                    </a:lnTo>
                    <a:lnTo>
                      <a:pt x="12" y="19"/>
                    </a:lnTo>
                    <a:lnTo>
                      <a:pt x="58" y="33"/>
                    </a:lnTo>
                    <a:lnTo>
                      <a:pt x="43" y="6"/>
                    </a:lnTo>
                    <a:lnTo>
                      <a:pt x="56"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56"/>
              <p:cNvSpPr>
                <a:spLocks/>
              </p:cNvSpPr>
              <p:nvPr/>
            </p:nvSpPr>
            <p:spPr bwMode="auto">
              <a:xfrm>
                <a:off x="642938" y="3856038"/>
                <a:ext cx="128587" cy="133350"/>
              </a:xfrm>
              <a:custGeom>
                <a:avLst/>
                <a:gdLst>
                  <a:gd name="T0" fmla="*/ 48 w 81"/>
                  <a:gd name="T1" fmla="*/ 0 h 84"/>
                  <a:gd name="T2" fmla="*/ 61 w 81"/>
                  <a:gd name="T3" fmla="*/ 17 h 84"/>
                  <a:gd name="T4" fmla="*/ 42 w 81"/>
                  <a:gd name="T5" fmla="*/ 28 h 84"/>
                  <a:gd name="T6" fmla="*/ 54 w 81"/>
                  <a:gd name="T7" fmla="*/ 46 h 84"/>
                  <a:gd name="T8" fmla="*/ 71 w 81"/>
                  <a:gd name="T9" fmla="*/ 34 h 84"/>
                  <a:gd name="T10" fmla="*/ 81 w 81"/>
                  <a:gd name="T11" fmla="*/ 49 h 84"/>
                  <a:gd name="T12" fmla="*/ 33 w 81"/>
                  <a:gd name="T13" fmla="*/ 84 h 84"/>
                  <a:gd name="T14" fmla="*/ 23 w 81"/>
                  <a:gd name="T15" fmla="*/ 69 h 84"/>
                  <a:gd name="T16" fmla="*/ 42 w 81"/>
                  <a:gd name="T17" fmla="*/ 53 h 84"/>
                  <a:gd name="T18" fmla="*/ 29 w 81"/>
                  <a:gd name="T19" fmla="*/ 38 h 84"/>
                  <a:gd name="T20" fmla="*/ 10 w 81"/>
                  <a:gd name="T21" fmla="*/ 53 h 84"/>
                  <a:gd name="T22" fmla="*/ 0 w 81"/>
                  <a:gd name="T23" fmla="*/ 36 h 84"/>
                  <a:gd name="T24" fmla="*/ 48 w 81"/>
                  <a:gd name="T2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84">
                    <a:moveTo>
                      <a:pt x="48" y="0"/>
                    </a:moveTo>
                    <a:lnTo>
                      <a:pt x="61" y="17"/>
                    </a:lnTo>
                    <a:lnTo>
                      <a:pt x="42" y="28"/>
                    </a:lnTo>
                    <a:lnTo>
                      <a:pt x="54" y="46"/>
                    </a:lnTo>
                    <a:lnTo>
                      <a:pt x="71" y="34"/>
                    </a:lnTo>
                    <a:lnTo>
                      <a:pt x="81" y="49"/>
                    </a:lnTo>
                    <a:lnTo>
                      <a:pt x="33" y="84"/>
                    </a:lnTo>
                    <a:lnTo>
                      <a:pt x="23" y="69"/>
                    </a:lnTo>
                    <a:lnTo>
                      <a:pt x="42" y="53"/>
                    </a:lnTo>
                    <a:lnTo>
                      <a:pt x="29" y="38"/>
                    </a:lnTo>
                    <a:lnTo>
                      <a:pt x="10" y="53"/>
                    </a:lnTo>
                    <a:lnTo>
                      <a:pt x="0" y="36"/>
                    </a:lnTo>
                    <a:lnTo>
                      <a:pt x="48"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57"/>
              <p:cNvSpPr>
                <a:spLocks noEditPoints="1"/>
              </p:cNvSpPr>
              <p:nvPr/>
            </p:nvSpPr>
            <p:spPr bwMode="auto">
              <a:xfrm>
                <a:off x="719138" y="3956050"/>
                <a:ext cx="103187" cy="103188"/>
              </a:xfrm>
              <a:custGeom>
                <a:avLst/>
                <a:gdLst>
                  <a:gd name="T0" fmla="*/ 16 w 31"/>
                  <a:gd name="T1" fmla="*/ 0 h 31"/>
                  <a:gd name="T2" fmla="*/ 17 w 31"/>
                  <a:gd name="T3" fmla="*/ 0 h 31"/>
                  <a:gd name="T4" fmla="*/ 27 w 31"/>
                  <a:gd name="T5" fmla="*/ 6 h 31"/>
                  <a:gd name="T6" fmla="*/ 31 w 31"/>
                  <a:gd name="T7" fmla="*/ 17 h 31"/>
                  <a:gd name="T8" fmla="*/ 26 w 31"/>
                  <a:gd name="T9" fmla="*/ 26 h 31"/>
                  <a:gd name="T10" fmla="*/ 18 w 31"/>
                  <a:gd name="T11" fmla="*/ 31 h 31"/>
                  <a:gd name="T12" fmla="*/ 16 w 31"/>
                  <a:gd name="T13" fmla="*/ 31 h 31"/>
                  <a:gd name="T14" fmla="*/ 16 w 31"/>
                  <a:gd name="T15" fmla="*/ 23 h 31"/>
                  <a:gd name="T16" fmla="*/ 20 w 31"/>
                  <a:gd name="T17" fmla="*/ 20 h 31"/>
                  <a:gd name="T18" fmla="*/ 24 w 31"/>
                  <a:gd name="T19" fmla="*/ 15 h 31"/>
                  <a:gd name="T20" fmla="*/ 22 w 31"/>
                  <a:gd name="T21" fmla="*/ 10 h 31"/>
                  <a:gd name="T22" fmla="*/ 18 w 31"/>
                  <a:gd name="T23" fmla="*/ 8 h 31"/>
                  <a:gd name="T24" fmla="*/ 16 w 31"/>
                  <a:gd name="T25" fmla="*/ 9 h 31"/>
                  <a:gd name="T26" fmla="*/ 16 w 31"/>
                  <a:gd name="T27" fmla="*/ 0 h 31"/>
                  <a:gd name="T28" fmla="*/ 6 w 31"/>
                  <a:gd name="T29" fmla="*/ 4 h 31"/>
                  <a:gd name="T30" fmla="*/ 16 w 31"/>
                  <a:gd name="T31" fmla="*/ 0 h 31"/>
                  <a:gd name="T32" fmla="*/ 16 w 31"/>
                  <a:gd name="T33" fmla="*/ 9 h 31"/>
                  <a:gd name="T34" fmla="*/ 12 w 31"/>
                  <a:gd name="T35" fmla="*/ 11 h 31"/>
                  <a:gd name="T36" fmla="*/ 9 w 31"/>
                  <a:gd name="T37" fmla="*/ 16 h 31"/>
                  <a:gd name="T38" fmla="*/ 9 w 31"/>
                  <a:gd name="T39" fmla="*/ 21 h 31"/>
                  <a:gd name="T40" fmla="*/ 14 w 31"/>
                  <a:gd name="T41" fmla="*/ 23 h 31"/>
                  <a:gd name="T42" fmla="*/ 16 w 31"/>
                  <a:gd name="T43" fmla="*/ 23 h 31"/>
                  <a:gd name="T44" fmla="*/ 16 w 31"/>
                  <a:gd name="T45" fmla="*/ 31 h 31"/>
                  <a:gd name="T46" fmla="*/ 12 w 31"/>
                  <a:gd name="T47" fmla="*/ 30 h 31"/>
                  <a:gd name="T48" fmla="*/ 5 w 31"/>
                  <a:gd name="T49" fmla="*/ 26 h 31"/>
                  <a:gd name="T50" fmla="*/ 1 w 31"/>
                  <a:gd name="T51" fmla="*/ 18 h 31"/>
                  <a:gd name="T52" fmla="*/ 1 w 31"/>
                  <a:gd name="T53" fmla="*/ 11 h 31"/>
                  <a:gd name="T54" fmla="*/ 6 w 31"/>
                  <a:gd name="T5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 h="31">
                    <a:moveTo>
                      <a:pt x="16" y="0"/>
                    </a:moveTo>
                    <a:cubicBezTo>
                      <a:pt x="17" y="0"/>
                      <a:pt x="17" y="0"/>
                      <a:pt x="17" y="0"/>
                    </a:cubicBezTo>
                    <a:cubicBezTo>
                      <a:pt x="21" y="0"/>
                      <a:pt x="24" y="2"/>
                      <a:pt x="27" y="6"/>
                    </a:cubicBezTo>
                    <a:cubicBezTo>
                      <a:pt x="30" y="9"/>
                      <a:pt x="31" y="13"/>
                      <a:pt x="31" y="17"/>
                    </a:cubicBezTo>
                    <a:cubicBezTo>
                      <a:pt x="31" y="21"/>
                      <a:pt x="29" y="24"/>
                      <a:pt x="26" y="26"/>
                    </a:cubicBezTo>
                    <a:cubicBezTo>
                      <a:pt x="23" y="29"/>
                      <a:pt x="21" y="30"/>
                      <a:pt x="18" y="31"/>
                    </a:cubicBezTo>
                    <a:cubicBezTo>
                      <a:pt x="18" y="31"/>
                      <a:pt x="17" y="31"/>
                      <a:pt x="16" y="31"/>
                    </a:cubicBezTo>
                    <a:cubicBezTo>
                      <a:pt x="16" y="23"/>
                      <a:pt x="16" y="23"/>
                      <a:pt x="16" y="23"/>
                    </a:cubicBezTo>
                    <a:cubicBezTo>
                      <a:pt x="17" y="22"/>
                      <a:pt x="18" y="21"/>
                      <a:pt x="20" y="20"/>
                    </a:cubicBezTo>
                    <a:cubicBezTo>
                      <a:pt x="22" y="18"/>
                      <a:pt x="23" y="16"/>
                      <a:pt x="24" y="15"/>
                    </a:cubicBezTo>
                    <a:cubicBezTo>
                      <a:pt x="24" y="13"/>
                      <a:pt x="23" y="12"/>
                      <a:pt x="22" y="10"/>
                    </a:cubicBezTo>
                    <a:cubicBezTo>
                      <a:pt x="21" y="9"/>
                      <a:pt x="19" y="8"/>
                      <a:pt x="18" y="8"/>
                    </a:cubicBezTo>
                    <a:cubicBezTo>
                      <a:pt x="17" y="8"/>
                      <a:pt x="16" y="8"/>
                      <a:pt x="16" y="9"/>
                    </a:cubicBezTo>
                    <a:lnTo>
                      <a:pt x="16" y="0"/>
                    </a:lnTo>
                    <a:close/>
                    <a:moveTo>
                      <a:pt x="6" y="4"/>
                    </a:moveTo>
                    <a:cubicBezTo>
                      <a:pt x="9" y="1"/>
                      <a:pt x="12" y="0"/>
                      <a:pt x="16" y="0"/>
                    </a:cubicBezTo>
                    <a:cubicBezTo>
                      <a:pt x="16" y="9"/>
                      <a:pt x="16" y="9"/>
                      <a:pt x="16" y="9"/>
                    </a:cubicBezTo>
                    <a:cubicBezTo>
                      <a:pt x="15" y="9"/>
                      <a:pt x="13" y="9"/>
                      <a:pt x="12" y="11"/>
                    </a:cubicBezTo>
                    <a:cubicBezTo>
                      <a:pt x="9" y="13"/>
                      <a:pt x="9" y="15"/>
                      <a:pt x="9" y="16"/>
                    </a:cubicBezTo>
                    <a:cubicBezTo>
                      <a:pt x="8" y="18"/>
                      <a:pt x="9" y="20"/>
                      <a:pt x="9" y="21"/>
                    </a:cubicBezTo>
                    <a:cubicBezTo>
                      <a:pt x="11" y="22"/>
                      <a:pt x="12" y="23"/>
                      <a:pt x="14" y="23"/>
                    </a:cubicBezTo>
                    <a:cubicBezTo>
                      <a:pt x="15" y="23"/>
                      <a:pt x="15" y="23"/>
                      <a:pt x="16" y="23"/>
                    </a:cubicBezTo>
                    <a:cubicBezTo>
                      <a:pt x="16" y="31"/>
                      <a:pt x="16" y="31"/>
                      <a:pt x="16" y="31"/>
                    </a:cubicBezTo>
                    <a:cubicBezTo>
                      <a:pt x="15" y="31"/>
                      <a:pt x="13" y="31"/>
                      <a:pt x="12" y="30"/>
                    </a:cubicBezTo>
                    <a:cubicBezTo>
                      <a:pt x="9" y="29"/>
                      <a:pt x="7" y="28"/>
                      <a:pt x="5" y="26"/>
                    </a:cubicBezTo>
                    <a:cubicBezTo>
                      <a:pt x="3" y="23"/>
                      <a:pt x="1" y="21"/>
                      <a:pt x="1" y="18"/>
                    </a:cubicBezTo>
                    <a:cubicBezTo>
                      <a:pt x="0" y="16"/>
                      <a:pt x="0" y="14"/>
                      <a:pt x="1" y="11"/>
                    </a:cubicBezTo>
                    <a:cubicBezTo>
                      <a:pt x="2" y="9"/>
                      <a:pt x="3" y="6"/>
                      <a:pt x="6" y="4"/>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58"/>
              <p:cNvSpPr>
                <a:spLocks/>
              </p:cNvSpPr>
              <p:nvPr/>
            </p:nvSpPr>
            <p:spPr bwMode="auto">
              <a:xfrm>
                <a:off x="779463" y="4019550"/>
                <a:ext cx="128587" cy="133350"/>
              </a:xfrm>
              <a:custGeom>
                <a:avLst/>
                <a:gdLst>
                  <a:gd name="T0" fmla="*/ 41 w 81"/>
                  <a:gd name="T1" fmla="*/ 0 h 84"/>
                  <a:gd name="T2" fmla="*/ 54 w 81"/>
                  <a:gd name="T3" fmla="*/ 13 h 84"/>
                  <a:gd name="T4" fmla="*/ 45 w 81"/>
                  <a:gd name="T5" fmla="*/ 52 h 84"/>
                  <a:gd name="T6" fmla="*/ 68 w 81"/>
                  <a:gd name="T7" fmla="*/ 27 h 84"/>
                  <a:gd name="T8" fmla="*/ 81 w 81"/>
                  <a:gd name="T9" fmla="*/ 40 h 84"/>
                  <a:gd name="T10" fmla="*/ 41 w 81"/>
                  <a:gd name="T11" fmla="*/ 84 h 84"/>
                  <a:gd name="T12" fmla="*/ 29 w 81"/>
                  <a:gd name="T13" fmla="*/ 71 h 84"/>
                  <a:gd name="T14" fmla="*/ 35 w 81"/>
                  <a:gd name="T15" fmla="*/ 34 h 84"/>
                  <a:gd name="T16" fmla="*/ 12 w 81"/>
                  <a:gd name="T17" fmla="*/ 57 h 84"/>
                  <a:gd name="T18" fmla="*/ 0 w 81"/>
                  <a:gd name="T19" fmla="*/ 44 h 84"/>
                  <a:gd name="T20" fmla="*/ 41 w 81"/>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84">
                    <a:moveTo>
                      <a:pt x="41" y="0"/>
                    </a:moveTo>
                    <a:lnTo>
                      <a:pt x="54" y="13"/>
                    </a:lnTo>
                    <a:lnTo>
                      <a:pt x="45" y="52"/>
                    </a:lnTo>
                    <a:lnTo>
                      <a:pt x="68" y="27"/>
                    </a:lnTo>
                    <a:lnTo>
                      <a:pt x="81" y="40"/>
                    </a:lnTo>
                    <a:lnTo>
                      <a:pt x="41" y="84"/>
                    </a:lnTo>
                    <a:lnTo>
                      <a:pt x="29" y="71"/>
                    </a:lnTo>
                    <a:lnTo>
                      <a:pt x="35" y="34"/>
                    </a:lnTo>
                    <a:lnTo>
                      <a:pt x="12" y="57"/>
                    </a:lnTo>
                    <a:lnTo>
                      <a:pt x="0" y="44"/>
                    </a:lnTo>
                    <a:lnTo>
                      <a:pt x="41"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59"/>
              <p:cNvSpPr>
                <a:spLocks/>
              </p:cNvSpPr>
              <p:nvPr/>
            </p:nvSpPr>
            <p:spPr bwMode="auto">
              <a:xfrm>
                <a:off x="874713" y="4102100"/>
                <a:ext cx="103187" cy="111125"/>
              </a:xfrm>
              <a:custGeom>
                <a:avLst/>
                <a:gdLst>
                  <a:gd name="T0" fmla="*/ 13 w 31"/>
                  <a:gd name="T1" fmla="*/ 20 h 33"/>
                  <a:gd name="T2" fmla="*/ 17 w 31"/>
                  <a:gd name="T3" fmla="*/ 15 h 33"/>
                  <a:gd name="T4" fmla="*/ 28 w 31"/>
                  <a:gd name="T5" fmla="*/ 23 h 33"/>
                  <a:gd name="T6" fmla="*/ 20 w 31"/>
                  <a:gd name="T7" fmla="*/ 33 h 33"/>
                  <a:gd name="T8" fmla="*/ 13 w 31"/>
                  <a:gd name="T9" fmla="*/ 31 h 33"/>
                  <a:gd name="T10" fmla="*/ 6 w 31"/>
                  <a:gd name="T11" fmla="*/ 28 h 33"/>
                  <a:gd name="T12" fmla="*/ 1 w 31"/>
                  <a:gd name="T13" fmla="*/ 22 h 33"/>
                  <a:gd name="T14" fmla="*/ 0 w 31"/>
                  <a:gd name="T15" fmla="*/ 14 h 33"/>
                  <a:gd name="T16" fmla="*/ 4 w 31"/>
                  <a:gd name="T17" fmla="*/ 7 h 33"/>
                  <a:gd name="T18" fmla="*/ 10 w 31"/>
                  <a:gd name="T19" fmla="*/ 2 h 33"/>
                  <a:gd name="T20" fmla="*/ 18 w 31"/>
                  <a:gd name="T21" fmla="*/ 1 h 33"/>
                  <a:gd name="T22" fmla="*/ 25 w 31"/>
                  <a:gd name="T23" fmla="*/ 5 h 33"/>
                  <a:gd name="T24" fmla="*/ 30 w 31"/>
                  <a:gd name="T25" fmla="*/ 10 h 33"/>
                  <a:gd name="T26" fmla="*/ 31 w 31"/>
                  <a:gd name="T27" fmla="*/ 14 h 33"/>
                  <a:gd name="T28" fmla="*/ 30 w 31"/>
                  <a:gd name="T29" fmla="*/ 20 h 33"/>
                  <a:gd name="T30" fmla="*/ 22 w 31"/>
                  <a:gd name="T31" fmla="*/ 15 h 33"/>
                  <a:gd name="T32" fmla="*/ 22 w 31"/>
                  <a:gd name="T33" fmla="*/ 12 h 33"/>
                  <a:gd name="T34" fmla="*/ 21 w 31"/>
                  <a:gd name="T35" fmla="*/ 9 h 33"/>
                  <a:gd name="T36" fmla="*/ 16 w 31"/>
                  <a:gd name="T37" fmla="*/ 8 h 33"/>
                  <a:gd name="T38" fmla="*/ 10 w 31"/>
                  <a:gd name="T39" fmla="*/ 12 h 33"/>
                  <a:gd name="T40" fmla="*/ 8 w 31"/>
                  <a:gd name="T41" fmla="*/ 19 h 33"/>
                  <a:gd name="T42" fmla="*/ 10 w 31"/>
                  <a:gd name="T43" fmla="*/ 23 h 33"/>
                  <a:gd name="T44" fmla="*/ 13 w 31"/>
                  <a:gd name="T45" fmla="*/ 25 h 33"/>
                  <a:gd name="T46" fmla="*/ 16 w 31"/>
                  <a:gd name="T47" fmla="*/ 26 h 33"/>
                  <a:gd name="T48" fmla="*/ 18 w 31"/>
                  <a:gd name="T49" fmla="*/ 23 h 33"/>
                  <a:gd name="T50" fmla="*/ 13 w 31"/>
                  <a:gd name="T5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3">
                    <a:moveTo>
                      <a:pt x="13" y="20"/>
                    </a:moveTo>
                    <a:cubicBezTo>
                      <a:pt x="17" y="15"/>
                      <a:pt x="17" y="15"/>
                      <a:pt x="17" y="15"/>
                    </a:cubicBezTo>
                    <a:cubicBezTo>
                      <a:pt x="28" y="23"/>
                      <a:pt x="28" y="23"/>
                      <a:pt x="28" y="23"/>
                    </a:cubicBezTo>
                    <a:cubicBezTo>
                      <a:pt x="20" y="33"/>
                      <a:pt x="20" y="33"/>
                      <a:pt x="20" y="33"/>
                    </a:cubicBezTo>
                    <a:cubicBezTo>
                      <a:pt x="17" y="33"/>
                      <a:pt x="14" y="32"/>
                      <a:pt x="13" y="31"/>
                    </a:cubicBezTo>
                    <a:cubicBezTo>
                      <a:pt x="10" y="31"/>
                      <a:pt x="8" y="30"/>
                      <a:pt x="6" y="28"/>
                    </a:cubicBezTo>
                    <a:cubicBezTo>
                      <a:pt x="4" y="26"/>
                      <a:pt x="1" y="24"/>
                      <a:pt x="1" y="22"/>
                    </a:cubicBezTo>
                    <a:cubicBezTo>
                      <a:pt x="0" y="19"/>
                      <a:pt x="0" y="17"/>
                      <a:pt x="0" y="14"/>
                    </a:cubicBezTo>
                    <a:cubicBezTo>
                      <a:pt x="1" y="11"/>
                      <a:pt x="1" y="9"/>
                      <a:pt x="4" y="7"/>
                    </a:cubicBezTo>
                    <a:cubicBezTo>
                      <a:pt x="5" y="4"/>
                      <a:pt x="7" y="3"/>
                      <a:pt x="10" y="2"/>
                    </a:cubicBezTo>
                    <a:cubicBezTo>
                      <a:pt x="13" y="0"/>
                      <a:pt x="15" y="0"/>
                      <a:pt x="18" y="1"/>
                    </a:cubicBezTo>
                    <a:cubicBezTo>
                      <a:pt x="19" y="1"/>
                      <a:pt x="22" y="3"/>
                      <a:pt x="25" y="5"/>
                    </a:cubicBezTo>
                    <a:cubicBezTo>
                      <a:pt x="27" y="6"/>
                      <a:pt x="29" y="8"/>
                      <a:pt x="30" y="10"/>
                    </a:cubicBezTo>
                    <a:cubicBezTo>
                      <a:pt x="31" y="11"/>
                      <a:pt x="31" y="13"/>
                      <a:pt x="31" y="14"/>
                    </a:cubicBezTo>
                    <a:cubicBezTo>
                      <a:pt x="31" y="16"/>
                      <a:pt x="31" y="17"/>
                      <a:pt x="30" y="20"/>
                    </a:cubicBezTo>
                    <a:cubicBezTo>
                      <a:pt x="22" y="15"/>
                      <a:pt x="22" y="15"/>
                      <a:pt x="22" y="15"/>
                    </a:cubicBezTo>
                    <a:cubicBezTo>
                      <a:pt x="23" y="14"/>
                      <a:pt x="23" y="13"/>
                      <a:pt x="22" y="12"/>
                    </a:cubicBezTo>
                    <a:cubicBezTo>
                      <a:pt x="22" y="11"/>
                      <a:pt x="22" y="10"/>
                      <a:pt x="21" y="9"/>
                    </a:cubicBezTo>
                    <a:cubicBezTo>
                      <a:pt x="19" y="8"/>
                      <a:pt x="17" y="8"/>
                      <a:pt x="16" y="8"/>
                    </a:cubicBezTo>
                    <a:cubicBezTo>
                      <a:pt x="14" y="8"/>
                      <a:pt x="12" y="10"/>
                      <a:pt x="10" y="12"/>
                    </a:cubicBezTo>
                    <a:cubicBezTo>
                      <a:pt x="9" y="14"/>
                      <a:pt x="7" y="17"/>
                      <a:pt x="8" y="19"/>
                    </a:cubicBezTo>
                    <a:cubicBezTo>
                      <a:pt x="8" y="20"/>
                      <a:pt x="9" y="22"/>
                      <a:pt x="10" y="23"/>
                    </a:cubicBezTo>
                    <a:cubicBezTo>
                      <a:pt x="11" y="24"/>
                      <a:pt x="12" y="24"/>
                      <a:pt x="13" y="25"/>
                    </a:cubicBezTo>
                    <a:cubicBezTo>
                      <a:pt x="13" y="25"/>
                      <a:pt x="15" y="26"/>
                      <a:pt x="16" y="26"/>
                    </a:cubicBezTo>
                    <a:cubicBezTo>
                      <a:pt x="18" y="23"/>
                      <a:pt x="18" y="23"/>
                      <a:pt x="18" y="23"/>
                    </a:cubicBezTo>
                    <a:lnTo>
                      <a:pt x="13"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60"/>
              <p:cNvSpPr>
                <a:spLocks noEditPoints="1"/>
              </p:cNvSpPr>
              <p:nvPr/>
            </p:nvSpPr>
            <p:spPr bwMode="auto">
              <a:xfrm>
                <a:off x="1014413" y="4206875"/>
                <a:ext cx="101600" cy="115888"/>
              </a:xfrm>
              <a:custGeom>
                <a:avLst/>
                <a:gdLst>
                  <a:gd name="T0" fmla="*/ 41 w 64"/>
                  <a:gd name="T1" fmla="*/ 54 h 73"/>
                  <a:gd name="T2" fmla="*/ 41 w 64"/>
                  <a:gd name="T3" fmla="*/ 54 h 73"/>
                  <a:gd name="T4" fmla="*/ 41 w 64"/>
                  <a:gd name="T5" fmla="*/ 39 h 73"/>
                  <a:gd name="T6" fmla="*/ 46 w 64"/>
                  <a:gd name="T7" fmla="*/ 41 h 73"/>
                  <a:gd name="T8" fmla="*/ 50 w 64"/>
                  <a:gd name="T9" fmla="*/ 18 h 73"/>
                  <a:gd name="T10" fmla="*/ 41 w 64"/>
                  <a:gd name="T11" fmla="*/ 27 h 73"/>
                  <a:gd name="T12" fmla="*/ 41 w 64"/>
                  <a:gd name="T13" fmla="*/ 6 h 73"/>
                  <a:gd name="T14" fmla="*/ 48 w 64"/>
                  <a:gd name="T15" fmla="*/ 0 h 73"/>
                  <a:gd name="T16" fmla="*/ 64 w 64"/>
                  <a:gd name="T17" fmla="*/ 10 h 73"/>
                  <a:gd name="T18" fmla="*/ 58 w 64"/>
                  <a:gd name="T19" fmla="*/ 73 h 73"/>
                  <a:gd name="T20" fmla="*/ 41 w 64"/>
                  <a:gd name="T21" fmla="*/ 67 h 73"/>
                  <a:gd name="T22" fmla="*/ 41 w 64"/>
                  <a:gd name="T23" fmla="*/ 60 h 73"/>
                  <a:gd name="T24" fmla="*/ 41 w 64"/>
                  <a:gd name="T25" fmla="*/ 54 h 73"/>
                  <a:gd name="T26" fmla="*/ 41 w 64"/>
                  <a:gd name="T27" fmla="*/ 54 h 73"/>
                  <a:gd name="T28" fmla="*/ 25 w 64"/>
                  <a:gd name="T29" fmla="*/ 44 h 73"/>
                  <a:gd name="T30" fmla="*/ 16 w 64"/>
                  <a:gd name="T31" fmla="*/ 52 h 73"/>
                  <a:gd name="T32" fmla="*/ 0 w 64"/>
                  <a:gd name="T33" fmla="*/ 41 h 73"/>
                  <a:gd name="T34" fmla="*/ 41 w 64"/>
                  <a:gd name="T35" fmla="*/ 6 h 73"/>
                  <a:gd name="T36" fmla="*/ 41 w 64"/>
                  <a:gd name="T37" fmla="*/ 27 h 73"/>
                  <a:gd name="T38" fmla="*/ 33 w 64"/>
                  <a:gd name="T39" fmla="*/ 35 h 73"/>
                  <a:gd name="T40" fmla="*/ 41 w 64"/>
                  <a:gd name="T41" fmla="*/ 39 h 73"/>
                  <a:gd name="T42" fmla="*/ 41 w 64"/>
                  <a:gd name="T43" fmla="*/ 54 h 73"/>
                  <a:gd name="T44" fmla="*/ 41 w 64"/>
                  <a:gd name="T45" fmla="*/ 54 h 73"/>
                  <a:gd name="T46" fmla="*/ 41 w 64"/>
                  <a:gd name="T47" fmla="*/ 67 h 73"/>
                  <a:gd name="T48" fmla="*/ 39 w 64"/>
                  <a:gd name="T49" fmla="*/ 65 h 73"/>
                  <a:gd name="T50" fmla="*/ 41 w 64"/>
                  <a:gd name="T51" fmla="*/ 60 h 73"/>
                  <a:gd name="T52" fmla="*/ 41 w 64"/>
                  <a:gd name="T53" fmla="*/ 6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73">
                    <a:moveTo>
                      <a:pt x="41" y="54"/>
                    </a:moveTo>
                    <a:lnTo>
                      <a:pt x="41" y="54"/>
                    </a:lnTo>
                    <a:lnTo>
                      <a:pt x="41" y="39"/>
                    </a:lnTo>
                    <a:lnTo>
                      <a:pt x="46" y="41"/>
                    </a:lnTo>
                    <a:lnTo>
                      <a:pt x="50" y="18"/>
                    </a:lnTo>
                    <a:lnTo>
                      <a:pt x="41" y="27"/>
                    </a:lnTo>
                    <a:lnTo>
                      <a:pt x="41" y="6"/>
                    </a:lnTo>
                    <a:lnTo>
                      <a:pt x="48" y="0"/>
                    </a:lnTo>
                    <a:lnTo>
                      <a:pt x="64" y="10"/>
                    </a:lnTo>
                    <a:lnTo>
                      <a:pt x="58" y="73"/>
                    </a:lnTo>
                    <a:lnTo>
                      <a:pt x="41" y="67"/>
                    </a:lnTo>
                    <a:lnTo>
                      <a:pt x="41" y="60"/>
                    </a:lnTo>
                    <a:lnTo>
                      <a:pt x="41" y="54"/>
                    </a:lnTo>
                    <a:close/>
                    <a:moveTo>
                      <a:pt x="41" y="54"/>
                    </a:moveTo>
                    <a:lnTo>
                      <a:pt x="25" y="44"/>
                    </a:lnTo>
                    <a:lnTo>
                      <a:pt x="16" y="52"/>
                    </a:lnTo>
                    <a:lnTo>
                      <a:pt x="0" y="41"/>
                    </a:lnTo>
                    <a:lnTo>
                      <a:pt x="41" y="6"/>
                    </a:lnTo>
                    <a:lnTo>
                      <a:pt x="41" y="27"/>
                    </a:lnTo>
                    <a:lnTo>
                      <a:pt x="33" y="35"/>
                    </a:lnTo>
                    <a:lnTo>
                      <a:pt x="41" y="39"/>
                    </a:lnTo>
                    <a:lnTo>
                      <a:pt x="41" y="54"/>
                    </a:lnTo>
                    <a:lnTo>
                      <a:pt x="41" y="54"/>
                    </a:lnTo>
                    <a:close/>
                    <a:moveTo>
                      <a:pt x="41" y="67"/>
                    </a:moveTo>
                    <a:lnTo>
                      <a:pt x="39" y="65"/>
                    </a:lnTo>
                    <a:lnTo>
                      <a:pt x="41" y="60"/>
                    </a:lnTo>
                    <a:lnTo>
                      <a:pt x="41"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61"/>
              <p:cNvSpPr>
                <a:spLocks/>
              </p:cNvSpPr>
              <p:nvPr/>
            </p:nvSpPr>
            <p:spPr bwMode="auto">
              <a:xfrm>
                <a:off x="1119188" y="4246563"/>
                <a:ext cx="103187" cy="106363"/>
              </a:xfrm>
              <a:custGeom>
                <a:avLst/>
                <a:gdLst>
                  <a:gd name="T0" fmla="*/ 14 w 31"/>
                  <a:gd name="T1" fmla="*/ 20 h 32"/>
                  <a:gd name="T2" fmla="*/ 17 w 31"/>
                  <a:gd name="T3" fmla="*/ 14 h 32"/>
                  <a:gd name="T4" fmla="*/ 29 w 31"/>
                  <a:gd name="T5" fmla="*/ 20 h 32"/>
                  <a:gd name="T6" fmla="*/ 25 w 31"/>
                  <a:gd name="T7" fmla="*/ 31 h 32"/>
                  <a:gd name="T8" fmla="*/ 17 w 31"/>
                  <a:gd name="T9" fmla="*/ 32 h 32"/>
                  <a:gd name="T10" fmla="*/ 10 w 31"/>
                  <a:gd name="T11" fmla="*/ 30 h 32"/>
                  <a:gd name="T12" fmla="*/ 3 w 31"/>
                  <a:gd name="T13" fmla="*/ 26 h 32"/>
                  <a:gd name="T14" fmla="*/ 1 w 31"/>
                  <a:gd name="T15" fmla="*/ 19 h 32"/>
                  <a:gd name="T16" fmla="*/ 2 w 31"/>
                  <a:gd name="T17" fmla="*/ 11 h 32"/>
                  <a:gd name="T18" fmla="*/ 7 w 31"/>
                  <a:gd name="T19" fmla="*/ 3 h 32"/>
                  <a:gd name="T20" fmla="*/ 14 w 31"/>
                  <a:gd name="T21" fmla="*/ 1 h 32"/>
                  <a:gd name="T22" fmla="*/ 22 w 31"/>
                  <a:gd name="T23" fmla="*/ 3 h 32"/>
                  <a:gd name="T24" fmla="*/ 28 w 31"/>
                  <a:gd name="T25" fmla="*/ 6 h 32"/>
                  <a:gd name="T26" fmla="*/ 30 w 31"/>
                  <a:gd name="T27" fmla="*/ 10 h 32"/>
                  <a:gd name="T28" fmla="*/ 31 w 31"/>
                  <a:gd name="T29" fmla="*/ 15 h 32"/>
                  <a:gd name="T30" fmla="*/ 23 w 31"/>
                  <a:gd name="T31" fmla="*/ 14 h 32"/>
                  <a:gd name="T32" fmla="*/ 22 w 31"/>
                  <a:gd name="T33" fmla="*/ 10 h 32"/>
                  <a:gd name="T34" fmla="*/ 19 w 31"/>
                  <a:gd name="T35" fmla="*/ 8 h 32"/>
                  <a:gd name="T36" fmla="*/ 14 w 31"/>
                  <a:gd name="T37" fmla="*/ 8 h 32"/>
                  <a:gd name="T38" fmla="*/ 10 w 31"/>
                  <a:gd name="T39" fmla="*/ 14 h 32"/>
                  <a:gd name="T40" fmla="*/ 9 w 31"/>
                  <a:gd name="T41" fmla="*/ 21 h 32"/>
                  <a:gd name="T42" fmla="*/ 13 w 31"/>
                  <a:gd name="T43" fmla="*/ 25 h 32"/>
                  <a:gd name="T44" fmla="*/ 16 w 31"/>
                  <a:gd name="T45" fmla="*/ 25 h 32"/>
                  <a:gd name="T46" fmla="*/ 19 w 31"/>
                  <a:gd name="T47" fmla="*/ 25 h 32"/>
                  <a:gd name="T48" fmla="*/ 20 w 31"/>
                  <a:gd name="T49" fmla="*/ 23 h 32"/>
                  <a:gd name="T50" fmla="*/ 14 w 31"/>
                  <a:gd name="T51"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32">
                    <a:moveTo>
                      <a:pt x="14" y="20"/>
                    </a:moveTo>
                    <a:cubicBezTo>
                      <a:pt x="17" y="14"/>
                      <a:pt x="17" y="14"/>
                      <a:pt x="17" y="14"/>
                    </a:cubicBezTo>
                    <a:cubicBezTo>
                      <a:pt x="29" y="20"/>
                      <a:pt x="29" y="20"/>
                      <a:pt x="29" y="20"/>
                    </a:cubicBezTo>
                    <a:cubicBezTo>
                      <a:pt x="25" y="31"/>
                      <a:pt x="25" y="31"/>
                      <a:pt x="25" y="31"/>
                    </a:cubicBezTo>
                    <a:cubicBezTo>
                      <a:pt x="22" y="32"/>
                      <a:pt x="20" y="32"/>
                      <a:pt x="17" y="32"/>
                    </a:cubicBezTo>
                    <a:cubicBezTo>
                      <a:pt x="15" y="32"/>
                      <a:pt x="13" y="31"/>
                      <a:pt x="10" y="30"/>
                    </a:cubicBezTo>
                    <a:cubicBezTo>
                      <a:pt x="7" y="29"/>
                      <a:pt x="5" y="27"/>
                      <a:pt x="3" y="26"/>
                    </a:cubicBezTo>
                    <a:cubicBezTo>
                      <a:pt x="2" y="23"/>
                      <a:pt x="1" y="21"/>
                      <a:pt x="1" y="19"/>
                    </a:cubicBezTo>
                    <a:cubicBezTo>
                      <a:pt x="0" y="16"/>
                      <a:pt x="1" y="14"/>
                      <a:pt x="2" y="11"/>
                    </a:cubicBezTo>
                    <a:cubicBezTo>
                      <a:pt x="3" y="8"/>
                      <a:pt x="5" y="5"/>
                      <a:pt x="7" y="3"/>
                    </a:cubicBezTo>
                    <a:cubicBezTo>
                      <a:pt x="8" y="2"/>
                      <a:pt x="11" y="1"/>
                      <a:pt x="14" y="1"/>
                    </a:cubicBezTo>
                    <a:cubicBezTo>
                      <a:pt x="16" y="0"/>
                      <a:pt x="19" y="1"/>
                      <a:pt x="22" y="3"/>
                    </a:cubicBezTo>
                    <a:cubicBezTo>
                      <a:pt x="25" y="3"/>
                      <a:pt x="26" y="5"/>
                      <a:pt x="28" y="6"/>
                    </a:cubicBezTo>
                    <a:cubicBezTo>
                      <a:pt x="29" y="7"/>
                      <a:pt x="30" y="8"/>
                      <a:pt x="30" y="10"/>
                    </a:cubicBezTo>
                    <a:cubicBezTo>
                      <a:pt x="31" y="11"/>
                      <a:pt x="31" y="13"/>
                      <a:pt x="31" y="15"/>
                    </a:cubicBezTo>
                    <a:cubicBezTo>
                      <a:pt x="23" y="14"/>
                      <a:pt x="23" y="14"/>
                      <a:pt x="23" y="14"/>
                    </a:cubicBezTo>
                    <a:cubicBezTo>
                      <a:pt x="23" y="12"/>
                      <a:pt x="23" y="11"/>
                      <a:pt x="22" y="10"/>
                    </a:cubicBezTo>
                    <a:cubicBezTo>
                      <a:pt x="21" y="9"/>
                      <a:pt x="20" y="8"/>
                      <a:pt x="19" y="8"/>
                    </a:cubicBezTo>
                    <a:cubicBezTo>
                      <a:pt x="17" y="8"/>
                      <a:pt x="16" y="8"/>
                      <a:pt x="14" y="8"/>
                    </a:cubicBezTo>
                    <a:cubicBezTo>
                      <a:pt x="12" y="9"/>
                      <a:pt x="11" y="11"/>
                      <a:pt x="10" y="14"/>
                    </a:cubicBezTo>
                    <a:cubicBezTo>
                      <a:pt x="9" y="17"/>
                      <a:pt x="8" y="19"/>
                      <a:pt x="9" y="21"/>
                    </a:cubicBezTo>
                    <a:cubicBezTo>
                      <a:pt x="10" y="23"/>
                      <a:pt x="11" y="23"/>
                      <a:pt x="13" y="25"/>
                    </a:cubicBezTo>
                    <a:cubicBezTo>
                      <a:pt x="14" y="25"/>
                      <a:pt x="15" y="25"/>
                      <a:pt x="16" y="25"/>
                    </a:cubicBezTo>
                    <a:cubicBezTo>
                      <a:pt x="17" y="26"/>
                      <a:pt x="18" y="25"/>
                      <a:pt x="19" y="25"/>
                    </a:cubicBezTo>
                    <a:cubicBezTo>
                      <a:pt x="20" y="23"/>
                      <a:pt x="20" y="23"/>
                      <a:pt x="20" y="23"/>
                    </a:cubicBezTo>
                    <a:lnTo>
                      <a:pt x="14" y="2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62"/>
              <p:cNvSpPr>
                <a:spLocks noEditPoints="1"/>
              </p:cNvSpPr>
              <p:nvPr/>
            </p:nvSpPr>
            <p:spPr bwMode="auto">
              <a:xfrm>
                <a:off x="1216025" y="4271963"/>
                <a:ext cx="98425" cy="123825"/>
              </a:xfrm>
              <a:custGeom>
                <a:avLst/>
                <a:gdLst>
                  <a:gd name="T0" fmla="*/ 18 w 30"/>
                  <a:gd name="T1" fmla="*/ 3 h 37"/>
                  <a:gd name="T2" fmla="*/ 22 w 30"/>
                  <a:gd name="T3" fmla="*/ 5 h 37"/>
                  <a:gd name="T4" fmla="*/ 27 w 30"/>
                  <a:gd name="T5" fmla="*/ 7 h 37"/>
                  <a:gd name="T6" fmla="*/ 30 w 30"/>
                  <a:gd name="T7" fmla="*/ 11 h 37"/>
                  <a:gd name="T8" fmla="*/ 30 w 30"/>
                  <a:gd name="T9" fmla="*/ 16 h 37"/>
                  <a:gd name="T10" fmla="*/ 28 w 30"/>
                  <a:gd name="T11" fmla="*/ 20 h 37"/>
                  <a:gd name="T12" fmla="*/ 24 w 30"/>
                  <a:gd name="T13" fmla="*/ 21 h 37"/>
                  <a:gd name="T14" fmla="*/ 21 w 30"/>
                  <a:gd name="T15" fmla="*/ 22 h 37"/>
                  <a:gd name="T16" fmla="*/ 23 w 30"/>
                  <a:gd name="T17" fmla="*/ 23 h 37"/>
                  <a:gd name="T18" fmla="*/ 24 w 30"/>
                  <a:gd name="T19" fmla="*/ 26 h 37"/>
                  <a:gd name="T20" fmla="*/ 24 w 30"/>
                  <a:gd name="T21" fmla="*/ 27 h 37"/>
                  <a:gd name="T22" fmla="*/ 27 w 30"/>
                  <a:gd name="T23" fmla="*/ 37 h 37"/>
                  <a:gd name="T24" fmla="*/ 18 w 30"/>
                  <a:gd name="T25" fmla="*/ 34 h 37"/>
                  <a:gd name="T26" fmla="*/ 18 w 30"/>
                  <a:gd name="T27" fmla="*/ 16 h 37"/>
                  <a:gd name="T28" fmla="*/ 19 w 30"/>
                  <a:gd name="T29" fmla="*/ 16 h 37"/>
                  <a:gd name="T30" fmla="*/ 21 w 30"/>
                  <a:gd name="T31" fmla="*/ 15 h 37"/>
                  <a:gd name="T32" fmla="*/ 21 w 30"/>
                  <a:gd name="T33" fmla="*/ 14 h 37"/>
                  <a:gd name="T34" fmla="*/ 21 w 30"/>
                  <a:gd name="T35" fmla="*/ 12 h 37"/>
                  <a:gd name="T36" fmla="*/ 18 w 30"/>
                  <a:gd name="T37" fmla="*/ 10 h 37"/>
                  <a:gd name="T38" fmla="*/ 18 w 30"/>
                  <a:gd name="T39" fmla="*/ 9 h 37"/>
                  <a:gd name="T40" fmla="*/ 18 w 30"/>
                  <a:gd name="T41" fmla="*/ 3 h 37"/>
                  <a:gd name="T42" fmla="*/ 0 w 30"/>
                  <a:gd name="T43" fmla="*/ 29 h 37"/>
                  <a:gd name="T44" fmla="*/ 8 w 30"/>
                  <a:gd name="T45" fmla="*/ 0 h 37"/>
                  <a:gd name="T46" fmla="*/ 18 w 30"/>
                  <a:gd name="T47" fmla="*/ 3 h 37"/>
                  <a:gd name="T48" fmla="*/ 18 w 30"/>
                  <a:gd name="T49" fmla="*/ 9 h 37"/>
                  <a:gd name="T50" fmla="*/ 15 w 30"/>
                  <a:gd name="T51" fmla="*/ 9 h 37"/>
                  <a:gd name="T52" fmla="*/ 13 w 30"/>
                  <a:gd name="T53" fmla="*/ 15 h 37"/>
                  <a:gd name="T54" fmla="*/ 16 w 30"/>
                  <a:gd name="T55" fmla="*/ 15 h 37"/>
                  <a:gd name="T56" fmla="*/ 18 w 30"/>
                  <a:gd name="T57" fmla="*/ 16 h 37"/>
                  <a:gd name="T58" fmla="*/ 18 w 30"/>
                  <a:gd name="T59" fmla="*/ 34 h 37"/>
                  <a:gd name="T60" fmla="*/ 17 w 30"/>
                  <a:gd name="T61" fmla="*/ 34 h 37"/>
                  <a:gd name="T62" fmla="*/ 15 w 30"/>
                  <a:gd name="T63" fmla="*/ 24 h 37"/>
                  <a:gd name="T64" fmla="*/ 14 w 30"/>
                  <a:gd name="T65" fmla="*/ 21 h 37"/>
                  <a:gd name="T66" fmla="*/ 12 w 30"/>
                  <a:gd name="T67" fmla="*/ 20 h 37"/>
                  <a:gd name="T68" fmla="*/ 12 w 30"/>
                  <a:gd name="T69" fmla="*/ 20 h 37"/>
                  <a:gd name="T70" fmla="*/ 8 w 30"/>
                  <a:gd name="T71" fmla="*/ 31 h 37"/>
                  <a:gd name="T72" fmla="*/ 0 w 30"/>
                  <a:gd name="T73" fmla="*/ 2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 h="37">
                    <a:moveTo>
                      <a:pt x="18" y="3"/>
                    </a:moveTo>
                    <a:cubicBezTo>
                      <a:pt x="22" y="5"/>
                      <a:pt x="22" y="5"/>
                      <a:pt x="22" y="5"/>
                    </a:cubicBezTo>
                    <a:cubicBezTo>
                      <a:pt x="24" y="6"/>
                      <a:pt x="27" y="6"/>
                      <a:pt x="27" y="7"/>
                    </a:cubicBezTo>
                    <a:cubicBezTo>
                      <a:pt x="29" y="9"/>
                      <a:pt x="30" y="9"/>
                      <a:pt x="30" y="11"/>
                    </a:cubicBezTo>
                    <a:cubicBezTo>
                      <a:pt x="30" y="12"/>
                      <a:pt x="30" y="15"/>
                      <a:pt x="30" y="16"/>
                    </a:cubicBezTo>
                    <a:cubicBezTo>
                      <a:pt x="30" y="18"/>
                      <a:pt x="29" y="19"/>
                      <a:pt x="28" y="20"/>
                    </a:cubicBezTo>
                    <a:cubicBezTo>
                      <a:pt x="27" y="20"/>
                      <a:pt x="26" y="21"/>
                      <a:pt x="24" y="21"/>
                    </a:cubicBezTo>
                    <a:cubicBezTo>
                      <a:pt x="24" y="22"/>
                      <a:pt x="23" y="22"/>
                      <a:pt x="21" y="22"/>
                    </a:cubicBezTo>
                    <a:cubicBezTo>
                      <a:pt x="22" y="23"/>
                      <a:pt x="23" y="23"/>
                      <a:pt x="23" y="23"/>
                    </a:cubicBezTo>
                    <a:cubicBezTo>
                      <a:pt x="24" y="23"/>
                      <a:pt x="24" y="24"/>
                      <a:pt x="24" y="26"/>
                    </a:cubicBezTo>
                    <a:cubicBezTo>
                      <a:pt x="24" y="26"/>
                      <a:pt x="24" y="27"/>
                      <a:pt x="24" y="27"/>
                    </a:cubicBezTo>
                    <a:cubicBezTo>
                      <a:pt x="27" y="37"/>
                      <a:pt x="27" y="37"/>
                      <a:pt x="27" y="37"/>
                    </a:cubicBezTo>
                    <a:cubicBezTo>
                      <a:pt x="18" y="34"/>
                      <a:pt x="18" y="34"/>
                      <a:pt x="18" y="34"/>
                    </a:cubicBezTo>
                    <a:cubicBezTo>
                      <a:pt x="18" y="16"/>
                      <a:pt x="18" y="16"/>
                      <a:pt x="18" y="16"/>
                    </a:cubicBezTo>
                    <a:cubicBezTo>
                      <a:pt x="18" y="16"/>
                      <a:pt x="18" y="16"/>
                      <a:pt x="19" y="16"/>
                    </a:cubicBezTo>
                    <a:cubicBezTo>
                      <a:pt x="19" y="16"/>
                      <a:pt x="20" y="16"/>
                      <a:pt x="21" y="15"/>
                    </a:cubicBezTo>
                    <a:cubicBezTo>
                      <a:pt x="21" y="15"/>
                      <a:pt x="21" y="15"/>
                      <a:pt x="21" y="14"/>
                    </a:cubicBezTo>
                    <a:cubicBezTo>
                      <a:pt x="21" y="13"/>
                      <a:pt x="21" y="12"/>
                      <a:pt x="21" y="12"/>
                    </a:cubicBezTo>
                    <a:cubicBezTo>
                      <a:pt x="21" y="11"/>
                      <a:pt x="20" y="10"/>
                      <a:pt x="18" y="10"/>
                    </a:cubicBezTo>
                    <a:cubicBezTo>
                      <a:pt x="18" y="9"/>
                      <a:pt x="18" y="9"/>
                      <a:pt x="18" y="9"/>
                    </a:cubicBezTo>
                    <a:lnTo>
                      <a:pt x="18" y="3"/>
                    </a:lnTo>
                    <a:close/>
                    <a:moveTo>
                      <a:pt x="0" y="29"/>
                    </a:moveTo>
                    <a:cubicBezTo>
                      <a:pt x="8" y="0"/>
                      <a:pt x="8" y="0"/>
                      <a:pt x="8" y="0"/>
                    </a:cubicBezTo>
                    <a:cubicBezTo>
                      <a:pt x="18" y="3"/>
                      <a:pt x="18" y="3"/>
                      <a:pt x="18" y="3"/>
                    </a:cubicBezTo>
                    <a:cubicBezTo>
                      <a:pt x="18" y="9"/>
                      <a:pt x="18" y="9"/>
                      <a:pt x="18" y="9"/>
                    </a:cubicBezTo>
                    <a:cubicBezTo>
                      <a:pt x="15" y="9"/>
                      <a:pt x="15" y="9"/>
                      <a:pt x="15" y="9"/>
                    </a:cubicBezTo>
                    <a:cubicBezTo>
                      <a:pt x="13" y="15"/>
                      <a:pt x="13" y="15"/>
                      <a:pt x="13" y="15"/>
                    </a:cubicBezTo>
                    <a:cubicBezTo>
                      <a:pt x="16" y="15"/>
                      <a:pt x="16" y="15"/>
                      <a:pt x="16" y="15"/>
                    </a:cubicBezTo>
                    <a:cubicBezTo>
                      <a:pt x="17" y="16"/>
                      <a:pt x="17" y="16"/>
                      <a:pt x="18" y="16"/>
                    </a:cubicBezTo>
                    <a:cubicBezTo>
                      <a:pt x="18" y="34"/>
                      <a:pt x="18" y="34"/>
                      <a:pt x="18" y="34"/>
                    </a:cubicBezTo>
                    <a:cubicBezTo>
                      <a:pt x="17" y="34"/>
                      <a:pt x="17" y="34"/>
                      <a:pt x="17" y="34"/>
                    </a:cubicBezTo>
                    <a:cubicBezTo>
                      <a:pt x="15" y="24"/>
                      <a:pt x="15" y="24"/>
                      <a:pt x="15" y="24"/>
                    </a:cubicBezTo>
                    <a:cubicBezTo>
                      <a:pt x="15" y="23"/>
                      <a:pt x="15" y="22"/>
                      <a:pt x="14" y="21"/>
                    </a:cubicBezTo>
                    <a:cubicBezTo>
                      <a:pt x="13" y="20"/>
                      <a:pt x="13" y="20"/>
                      <a:pt x="12" y="20"/>
                    </a:cubicBezTo>
                    <a:cubicBezTo>
                      <a:pt x="12" y="20"/>
                      <a:pt x="12" y="20"/>
                      <a:pt x="12" y="20"/>
                    </a:cubicBezTo>
                    <a:cubicBezTo>
                      <a:pt x="8" y="31"/>
                      <a:pt x="8" y="31"/>
                      <a:pt x="8" y="31"/>
                    </a:cubicBezTo>
                    <a:lnTo>
                      <a:pt x="0" y="2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63"/>
              <p:cNvSpPr>
                <a:spLocks/>
              </p:cNvSpPr>
              <p:nvPr/>
            </p:nvSpPr>
            <p:spPr bwMode="auto">
              <a:xfrm>
                <a:off x="1314450" y="4302125"/>
                <a:ext cx="47625" cy="103188"/>
              </a:xfrm>
              <a:custGeom>
                <a:avLst/>
                <a:gdLst>
                  <a:gd name="T0" fmla="*/ 13 w 30"/>
                  <a:gd name="T1" fmla="*/ 0 h 65"/>
                  <a:gd name="T2" fmla="*/ 30 w 30"/>
                  <a:gd name="T3" fmla="*/ 5 h 65"/>
                  <a:gd name="T4" fmla="*/ 17 w 30"/>
                  <a:gd name="T5" fmla="*/ 65 h 65"/>
                  <a:gd name="T6" fmla="*/ 0 w 30"/>
                  <a:gd name="T7" fmla="*/ 61 h 65"/>
                  <a:gd name="T8" fmla="*/ 13 w 30"/>
                  <a:gd name="T9" fmla="*/ 0 h 65"/>
                </a:gdLst>
                <a:ahLst/>
                <a:cxnLst>
                  <a:cxn ang="0">
                    <a:pos x="T0" y="T1"/>
                  </a:cxn>
                  <a:cxn ang="0">
                    <a:pos x="T2" y="T3"/>
                  </a:cxn>
                  <a:cxn ang="0">
                    <a:pos x="T4" y="T5"/>
                  </a:cxn>
                  <a:cxn ang="0">
                    <a:pos x="T6" y="T7"/>
                  </a:cxn>
                  <a:cxn ang="0">
                    <a:pos x="T8" y="T9"/>
                  </a:cxn>
                </a:cxnLst>
                <a:rect l="0" t="0" r="r" b="b"/>
                <a:pathLst>
                  <a:path w="30" h="65">
                    <a:moveTo>
                      <a:pt x="13" y="0"/>
                    </a:moveTo>
                    <a:lnTo>
                      <a:pt x="30" y="5"/>
                    </a:lnTo>
                    <a:lnTo>
                      <a:pt x="17" y="65"/>
                    </a:lnTo>
                    <a:lnTo>
                      <a:pt x="0" y="61"/>
                    </a:lnTo>
                    <a:lnTo>
                      <a:pt x="13"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64"/>
              <p:cNvSpPr>
                <a:spLocks/>
              </p:cNvSpPr>
              <p:nvPr/>
            </p:nvSpPr>
            <p:spPr bwMode="auto">
              <a:xfrm>
                <a:off x="1365250" y="4316413"/>
                <a:ext cx="95250" cy="103188"/>
              </a:xfrm>
              <a:custGeom>
                <a:avLst/>
                <a:gdLst>
                  <a:gd name="T0" fmla="*/ 20 w 29"/>
                  <a:gd name="T1" fmla="*/ 19 h 31"/>
                  <a:gd name="T2" fmla="*/ 27 w 29"/>
                  <a:gd name="T3" fmla="*/ 23 h 31"/>
                  <a:gd name="T4" fmla="*/ 24 w 29"/>
                  <a:gd name="T5" fmla="*/ 28 h 31"/>
                  <a:gd name="T6" fmla="*/ 19 w 29"/>
                  <a:gd name="T7" fmla="*/ 30 h 31"/>
                  <a:gd name="T8" fmla="*/ 13 w 29"/>
                  <a:gd name="T9" fmla="*/ 30 h 31"/>
                  <a:gd name="T10" fmla="*/ 6 w 29"/>
                  <a:gd name="T11" fmla="*/ 28 h 31"/>
                  <a:gd name="T12" fmla="*/ 1 w 29"/>
                  <a:gd name="T13" fmla="*/ 22 h 31"/>
                  <a:gd name="T14" fmla="*/ 0 w 29"/>
                  <a:gd name="T15" fmla="*/ 13 h 31"/>
                  <a:gd name="T16" fmla="*/ 6 w 29"/>
                  <a:gd name="T17" fmla="*/ 3 h 31"/>
                  <a:gd name="T18" fmla="*/ 17 w 29"/>
                  <a:gd name="T19" fmla="*/ 1 h 31"/>
                  <a:gd name="T20" fmla="*/ 25 w 29"/>
                  <a:gd name="T21" fmla="*/ 5 h 31"/>
                  <a:gd name="T22" fmla="*/ 29 w 29"/>
                  <a:gd name="T23" fmla="*/ 12 h 31"/>
                  <a:gd name="T24" fmla="*/ 21 w 29"/>
                  <a:gd name="T25" fmla="*/ 13 h 31"/>
                  <a:gd name="T26" fmla="*/ 20 w 29"/>
                  <a:gd name="T27" fmla="*/ 10 h 31"/>
                  <a:gd name="T28" fmla="*/ 18 w 29"/>
                  <a:gd name="T29" fmla="*/ 8 h 31"/>
                  <a:gd name="T30" fmla="*/ 16 w 29"/>
                  <a:gd name="T31" fmla="*/ 7 h 31"/>
                  <a:gd name="T32" fmla="*/ 12 w 29"/>
                  <a:gd name="T33" fmla="*/ 9 h 31"/>
                  <a:gd name="T34" fmla="*/ 9 w 29"/>
                  <a:gd name="T35" fmla="*/ 15 h 31"/>
                  <a:gd name="T36" fmla="*/ 9 w 29"/>
                  <a:gd name="T37" fmla="*/ 22 h 31"/>
                  <a:gd name="T38" fmla="*/ 13 w 29"/>
                  <a:gd name="T39" fmla="*/ 24 h 31"/>
                  <a:gd name="T40" fmla="*/ 18 w 29"/>
                  <a:gd name="T41" fmla="*/ 23 h 31"/>
                  <a:gd name="T42" fmla="*/ 20 w 29"/>
                  <a:gd name="T4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1">
                    <a:moveTo>
                      <a:pt x="20" y="19"/>
                    </a:moveTo>
                    <a:cubicBezTo>
                      <a:pt x="27" y="23"/>
                      <a:pt x="27" y="23"/>
                      <a:pt x="27" y="23"/>
                    </a:cubicBezTo>
                    <a:cubicBezTo>
                      <a:pt x="27" y="25"/>
                      <a:pt x="25" y="27"/>
                      <a:pt x="24" y="28"/>
                    </a:cubicBezTo>
                    <a:cubicBezTo>
                      <a:pt x="23" y="29"/>
                      <a:pt x="21" y="30"/>
                      <a:pt x="19" y="30"/>
                    </a:cubicBezTo>
                    <a:cubicBezTo>
                      <a:pt x="18" y="31"/>
                      <a:pt x="15" y="31"/>
                      <a:pt x="13" y="30"/>
                    </a:cubicBezTo>
                    <a:cubicBezTo>
                      <a:pt x="10" y="30"/>
                      <a:pt x="7" y="30"/>
                      <a:pt x="6" y="28"/>
                    </a:cubicBezTo>
                    <a:cubicBezTo>
                      <a:pt x="4" y="27"/>
                      <a:pt x="3" y="25"/>
                      <a:pt x="1" y="22"/>
                    </a:cubicBezTo>
                    <a:cubicBezTo>
                      <a:pt x="0" y="20"/>
                      <a:pt x="0" y="17"/>
                      <a:pt x="0" y="13"/>
                    </a:cubicBezTo>
                    <a:cubicBezTo>
                      <a:pt x="1" y="9"/>
                      <a:pt x="3" y="5"/>
                      <a:pt x="6" y="3"/>
                    </a:cubicBezTo>
                    <a:cubicBezTo>
                      <a:pt x="9" y="1"/>
                      <a:pt x="12" y="0"/>
                      <a:pt x="17" y="1"/>
                    </a:cubicBezTo>
                    <a:cubicBezTo>
                      <a:pt x="21" y="2"/>
                      <a:pt x="24" y="2"/>
                      <a:pt x="25" y="5"/>
                    </a:cubicBezTo>
                    <a:cubicBezTo>
                      <a:pt x="27" y="6"/>
                      <a:pt x="28" y="9"/>
                      <a:pt x="29" y="12"/>
                    </a:cubicBezTo>
                    <a:cubicBezTo>
                      <a:pt x="21" y="13"/>
                      <a:pt x="21" y="13"/>
                      <a:pt x="21" y="13"/>
                    </a:cubicBezTo>
                    <a:cubicBezTo>
                      <a:pt x="21" y="11"/>
                      <a:pt x="21" y="10"/>
                      <a:pt x="20" y="10"/>
                    </a:cubicBezTo>
                    <a:cubicBezTo>
                      <a:pt x="20" y="10"/>
                      <a:pt x="19" y="9"/>
                      <a:pt x="18" y="8"/>
                    </a:cubicBezTo>
                    <a:cubicBezTo>
                      <a:pt x="18" y="8"/>
                      <a:pt x="17" y="7"/>
                      <a:pt x="16" y="7"/>
                    </a:cubicBezTo>
                    <a:cubicBezTo>
                      <a:pt x="15" y="7"/>
                      <a:pt x="12" y="7"/>
                      <a:pt x="12" y="9"/>
                    </a:cubicBezTo>
                    <a:cubicBezTo>
                      <a:pt x="10" y="10"/>
                      <a:pt x="9" y="12"/>
                      <a:pt x="9" y="15"/>
                    </a:cubicBezTo>
                    <a:cubicBezTo>
                      <a:pt x="9" y="18"/>
                      <a:pt x="9" y="20"/>
                      <a:pt x="9" y="22"/>
                    </a:cubicBezTo>
                    <a:cubicBezTo>
                      <a:pt x="10" y="23"/>
                      <a:pt x="12" y="24"/>
                      <a:pt x="13" y="24"/>
                    </a:cubicBezTo>
                    <a:cubicBezTo>
                      <a:pt x="15" y="25"/>
                      <a:pt x="16" y="24"/>
                      <a:pt x="18" y="23"/>
                    </a:cubicBezTo>
                    <a:cubicBezTo>
                      <a:pt x="18" y="22"/>
                      <a:pt x="19" y="21"/>
                      <a:pt x="20" y="1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65"/>
              <p:cNvSpPr>
                <a:spLocks/>
              </p:cNvSpPr>
              <p:nvPr/>
            </p:nvSpPr>
            <p:spPr bwMode="auto">
              <a:xfrm>
                <a:off x="1463675" y="4329113"/>
                <a:ext cx="96837" cy="100013"/>
              </a:xfrm>
              <a:custGeom>
                <a:avLst/>
                <a:gdLst>
                  <a:gd name="T0" fmla="*/ 21 w 29"/>
                  <a:gd name="T1" fmla="*/ 1 h 30"/>
                  <a:gd name="T2" fmla="*/ 29 w 29"/>
                  <a:gd name="T3" fmla="*/ 1 h 30"/>
                  <a:gd name="T4" fmla="*/ 28 w 29"/>
                  <a:gd name="T5" fmla="*/ 19 h 30"/>
                  <a:gd name="T6" fmla="*/ 27 w 29"/>
                  <a:gd name="T7" fmla="*/ 23 h 30"/>
                  <a:gd name="T8" fmla="*/ 24 w 29"/>
                  <a:gd name="T9" fmla="*/ 27 h 30"/>
                  <a:gd name="T10" fmla="*/ 21 w 29"/>
                  <a:gd name="T11" fmla="*/ 29 h 30"/>
                  <a:gd name="T12" fmla="*/ 14 w 29"/>
                  <a:gd name="T13" fmla="*/ 30 h 30"/>
                  <a:gd name="T14" fmla="*/ 9 w 29"/>
                  <a:gd name="T15" fmla="*/ 29 h 30"/>
                  <a:gd name="T16" fmla="*/ 6 w 29"/>
                  <a:gd name="T17" fmla="*/ 28 h 30"/>
                  <a:gd name="T18" fmla="*/ 3 w 29"/>
                  <a:gd name="T19" fmla="*/ 26 h 30"/>
                  <a:gd name="T20" fmla="*/ 1 w 29"/>
                  <a:gd name="T21" fmla="*/ 22 h 30"/>
                  <a:gd name="T22" fmla="*/ 0 w 29"/>
                  <a:gd name="T23" fmla="*/ 17 h 30"/>
                  <a:gd name="T24" fmla="*/ 2 w 29"/>
                  <a:gd name="T25" fmla="*/ 0 h 30"/>
                  <a:gd name="T26" fmla="*/ 11 w 29"/>
                  <a:gd name="T27" fmla="*/ 1 h 30"/>
                  <a:gd name="T28" fmla="*/ 9 w 29"/>
                  <a:gd name="T29" fmla="*/ 18 h 30"/>
                  <a:gd name="T30" fmla="*/ 10 w 29"/>
                  <a:gd name="T31" fmla="*/ 22 h 30"/>
                  <a:gd name="T32" fmla="*/ 14 w 29"/>
                  <a:gd name="T33" fmla="*/ 23 h 30"/>
                  <a:gd name="T34" fmla="*/ 18 w 29"/>
                  <a:gd name="T35" fmla="*/ 22 h 30"/>
                  <a:gd name="T36" fmla="*/ 19 w 29"/>
                  <a:gd name="T37" fmla="*/ 18 h 30"/>
                  <a:gd name="T38" fmla="*/ 21 w 29"/>
                  <a:gd name="T39"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30">
                    <a:moveTo>
                      <a:pt x="21" y="1"/>
                    </a:moveTo>
                    <a:cubicBezTo>
                      <a:pt x="29" y="1"/>
                      <a:pt x="29" y="1"/>
                      <a:pt x="29" y="1"/>
                    </a:cubicBezTo>
                    <a:cubicBezTo>
                      <a:pt x="28" y="19"/>
                      <a:pt x="28" y="19"/>
                      <a:pt x="28" y="19"/>
                    </a:cubicBezTo>
                    <a:cubicBezTo>
                      <a:pt x="28" y="21"/>
                      <a:pt x="27" y="22"/>
                      <a:pt x="27" y="23"/>
                    </a:cubicBezTo>
                    <a:cubicBezTo>
                      <a:pt x="26" y="25"/>
                      <a:pt x="25" y="26"/>
                      <a:pt x="24" y="27"/>
                    </a:cubicBezTo>
                    <a:cubicBezTo>
                      <a:pt x="23" y="29"/>
                      <a:pt x="21" y="29"/>
                      <a:pt x="21" y="29"/>
                    </a:cubicBezTo>
                    <a:cubicBezTo>
                      <a:pt x="18" y="30"/>
                      <a:pt x="17" y="30"/>
                      <a:pt x="14" y="30"/>
                    </a:cubicBezTo>
                    <a:cubicBezTo>
                      <a:pt x="13" y="30"/>
                      <a:pt x="12" y="30"/>
                      <a:pt x="9" y="29"/>
                    </a:cubicBezTo>
                    <a:cubicBezTo>
                      <a:pt x="8" y="29"/>
                      <a:pt x="6" y="29"/>
                      <a:pt x="6" y="28"/>
                    </a:cubicBezTo>
                    <a:cubicBezTo>
                      <a:pt x="5" y="27"/>
                      <a:pt x="3" y="26"/>
                      <a:pt x="3" y="26"/>
                    </a:cubicBezTo>
                    <a:cubicBezTo>
                      <a:pt x="2" y="24"/>
                      <a:pt x="1" y="23"/>
                      <a:pt x="1" y="22"/>
                    </a:cubicBezTo>
                    <a:cubicBezTo>
                      <a:pt x="1" y="20"/>
                      <a:pt x="0" y="18"/>
                      <a:pt x="0" y="17"/>
                    </a:cubicBezTo>
                    <a:cubicBezTo>
                      <a:pt x="2" y="0"/>
                      <a:pt x="2" y="0"/>
                      <a:pt x="2" y="0"/>
                    </a:cubicBezTo>
                    <a:cubicBezTo>
                      <a:pt x="11" y="1"/>
                      <a:pt x="11" y="1"/>
                      <a:pt x="11" y="1"/>
                    </a:cubicBezTo>
                    <a:cubicBezTo>
                      <a:pt x="9" y="18"/>
                      <a:pt x="9" y="18"/>
                      <a:pt x="9" y="18"/>
                    </a:cubicBezTo>
                    <a:cubicBezTo>
                      <a:pt x="9" y="20"/>
                      <a:pt x="9" y="21"/>
                      <a:pt x="10" y="22"/>
                    </a:cubicBezTo>
                    <a:cubicBezTo>
                      <a:pt x="12" y="23"/>
                      <a:pt x="12" y="23"/>
                      <a:pt x="14" y="23"/>
                    </a:cubicBezTo>
                    <a:cubicBezTo>
                      <a:pt x="15" y="23"/>
                      <a:pt x="17" y="23"/>
                      <a:pt x="18" y="22"/>
                    </a:cubicBezTo>
                    <a:cubicBezTo>
                      <a:pt x="18" y="21"/>
                      <a:pt x="19" y="21"/>
                      <a:pt x="19" y="18"/>
                    </a:cubicBezTo>
                    <a:lnTo>
                      <a:pt x="21"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66"/>
              <p:cNvSpPr>
                <a:spLocks/>
              </p:cNvSpPr>
              <p:nvPr/>
            </p:nvSpPr>
            <p:spPr bwMode="auto">
              <a:xfrm>
                <a:off x="1570038" y="4335463"/>
                <a:ext cx="79375" cy="96838"/>
              </a:xfrm>
              <a:custGeom>
                <a:avLst/>
                <a:gdLst>
                  <a:gd name="T0" fmla="*/ 0 w 50"/>
                  <a:gd name="T1" fmla="*/ 0 h 61"/>
                  <a:gd name="T2" fmla="*/ 19 w 50"/>
                  <a:gd name="T3" fmla="*/ 0 h 61"/>
                  <a:gd name="T4" fmla="*/ 21 w 50"/>
                  <a:gd name="T5" fmla="*/ 44 h 61"/>
                  <a:gd name="T6" fmla="*/ 48 w 50"/>
                  <a:gd name="T7" fmla="*/ 44 h 61"/>
                  <a:gd name="T8" fmla="*/ 50 w 50"/>
                  <a:gd name="T9" fmla="*/ 59 h 61"/>
                  <a:gd name="T10" fmla="*/ 2 w 50"/>
                  <a:gd name="T11" fmla="*/ 61 h 61"/>
                  <a:gd name="T12" fmla="*/ 0 w 50"/>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50" h="61">
                    <a:moveTo>
                      <a:pt x="0" y="0"/>
                    </a:moveTo>
                    <a:lnTo>
                      <a:pt x="19" y="0"/>
                    </a:lnTo>
                    <a:lnTo>
                      <a:pt x="21" y="44"/>
                    </a:lnTo>
                    <a:lnTo>
                      <a:pt x="48" y="44"/>
                    </a:lnTo>
                    <a:lnTo>
                      <a:pt x="50" y="59"/>
                    </a:lnTo>
                    <a:lnTo>
                      <a:pt x="2" y="61"/>
                    </a:lnTo>
                    <a:lnTo>
                      <a:pt x="0" y="0"/>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67"/>
              <p:cNvSpPr>
                <a:spLocks/>
              </p:cNvSpPr>
              <p:nvPr/>
            </p:nvSpPr>
            <p:spPr bwMode="auto">
              <a:xfrm>
                <a:off x="1643063" y="4329113"/>
                <a:ext cx="88900" cy="96838"/>
              </a:xfrm>
              <a:custGeom>
                <a:avLst/>
                <a:gdLst>
                  <a:gd name="T0" fmla="*/ 0 w 56"/>
                  <a:gd name="T1" fmla="*/ 2 h 61"/>
                  <a:gd name="T2" fmla="*/ 56 w 56"/>
                  <a:gd name="T3" fmla="*/ 0 h 61"/>
                  <a:gd name="T4" fmla="*/ 56 w 56"/>
                  <a:gd name="T5" fmla="*/ 13 h 61"/>
                  <a:gd name="T6" fmla="*/ 37 w 56"/>
                  <a:gd name="T7" fmla="*/ 15 h 61"/>
                  <a:gd name="T8" fmla="*/ 40 w 56"/>
                  <a:gd name="T9" fmla="*/ 61 h 61"/>
                  <a:gd name="T10" fmla="*/ 23 w 56"/>
                  <a:gd name="T11" fmla="*/ 61 h 61"/>
                  <a:gd name="T12" fmla="*/ 21 w 56"/>
                  <a:gd name="T13" fmla="*/ 17 h 61"/>
                  <a:gd name="T14" fmla="*/ 0 w 56"/>
                  <a:gd name="T15" fmla="*/ 19 h 61"/>
                  <a:gd name="T16" fmla="*/ 0 w 56"/>
                  <a:gd name="T17" fmla="*/ 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61">
                    <a:moveTo>
                      <a:pt x="0" y="2"/>
                    </a:moveTo>
                    <a:lnTo>
                      <a:pt x="56" y="0"/>
                    </a:lnTo>
                    <a:lnTo>
                      <a:pt x="56" y="13"/>
                    </a:lnTo>
                    <a:lnTo>
                      <a:pt x="37" y="15"/>
                    </a:lnTo>
                    <a:lnTo>
                      <a:pt x="40" y="61"/>
                    </a:lnTo>
                    <a:lnTo>
                      <a:pt x="23" y="61"/>
                    </a:lnTo>
                    <a:lnTo>
                      <a:pt x="21" y="17"/>
                    </a:lnTo>
                    <a:lnTo>
                      <a:pt x="0" y="19"/>
                    </a:lnTo>
                    <a:lnTo>
                      <a:pt x="0" y="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68"/>
              <p:cNvSpPr>
                <a:spLocks/>
              </p:cNvSpPr>
              <p:nvPr/>
            </p:nvSpPr>
            <p:spPr bwMode="auto">
              <a:xfrm>
                <a:off x="1735138" y="4313238"/>
                <a:ext cx="100012" cy="103188"/>
              </a:xfrm>
              <a:custGeom>
                <a:avLst/>
                <a:gdLst>
                  <a:gd name="T0" fmla="*/ 18 w 30"/>
                  <a:gd name="T1" fmla="*/ 1 h 31"/>
                  <a:gd name="T2" fmla="*/ 27 w 30"/>
                  <a:gd name="T3" fmla="*/ 0 h 31"/>
                  <a:gd name="T4" fmla="*/ 30 w 30"/>
                  <a:gd name="T5" fmla="*/ 17 h 31"/>
                  <a:gd name="T6" fmla="*/ 30 w 30"/>
                  <a:gd name="T7" fmla="*/ 22 h 31"/>
                  <a:gd name="T8" fmla="*/ 28 w 30"/>
                  <a:gd name="T9" fmla="*/ 26 h 31"/>
                  <a:gd name="T10" fmla="*/ 24 w 30"/>
                  <a:gd name="T11" fmla="*/ 29 h 31"/>
                  <a:gd name="T12" fmla="*/ 19 w 30"/>
                  <a:gd name="T13" fmla="*/ 31 h 31"/>
                  <a:gd name="T14" fmla="*/ 15 w 30"/>
                  <a:gd name="T15" fmla="*/ 31 h 31"/>
                  <a:gd name="T16" fmla="*/ 10 w 30"/>
                  <a:gd name="T17" fmla="*/ 31 h 31"/>
                  <a:gd name="T18" fmla="*/ 6 w 30"/>
                  <a:gd name="T19" fmla="*/ 29 h 31"/>
                  <a:gd name="T20" fmla="*/ 4 w 30"/>
                  <a:gd name="T21" fmla="*/ 26 h 31"/>
                  <a:gd name="T22" fmla="*/ 3 w 30"/>
                  <a:gd name="T23" fmla="*/ 21 h 31"/>
                  <a:gd name="T24" fmla="*/ 0 w 30"/>
                  <a:gd name="T25" fmla="*/ 4 h 31"/>
                  <a:gd name="T26" fmla="*/ 9 w 30"/>
                  <a:gd name="T27" fmla="*/ 3 h 31"/>
                  <a:gd name="T28" fmla="*/ 12 w 30"/>
                  <a:gd name="T29" fmla="*/ 20 h 31"/>
                  <a:gd name="T30" fmla="*/ 13 w 30"/>
                  <a:gd name="T31" fmla="*/ 24 h 31"/>
                  <a:gd name="T32" fmla="*/ 17 w 30"/>
                  <a:gd name="T33" fmla="*/ 25 h 31"/>
                  <a:gd name="T34" fmla="*/ 21 w 30"/>
                  <a:gd name="T35" fmla="*/ 23 h 31"/>
                  <a:gd name="T36" fmla="*/ 21 w 30"/>
                  <a:gd name="T37" fmla="*/ 19 h 31"/>
                  <a:gd name="T38" fmla="*/ 18 w 30"/>
                  <a:gd name="T39"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31">
                    <a:moveTo>
                      <a:pt x="18" y="1"/>
                    </a:moveTo>
                    <a:cubicBezTo>
                      <a:pt x="27" y="0"/>
                      <a:pt x="27" y="0"/>
                      <a:pt x="27" y="0"/>
                    </a:cubicBezTo>
                    <a:cubicBezTo>
                      <a:pt x="30" y="17"/>
                      <a:pt x="30" y="17"/>
                      <a:pt x="30" y="17"/>
                    </a:cubicBezTo>
                    <a:cubicBezTo>
                      <a:pt x="30" y="19"/>
                      <a:pt x="30" y="20"/>
                      <a:pt x="30" y="22"/>
                    </a:cubicBezTo>
                    <a:cubicBezTo>
                      <a:pt x="30" y="23"/>
                      <a:pt x="29" y="25"/>
                      <a:pt x="28" y="26"/>
                    </a:cubicBezTo>
                    <a:cubicBezTo>
                      <a:pt x="27" y="28"/>
                      <a:pt x="26" y="28"/>
                      <a:pt x="24" y="29"/>
                    </a:cubicBezTo>
                    <a:cubicBezTo>
                      <a:pt x="23" y="30"/>
                      <a:pt x="21" y="31"/>
                      <a:pt x="19" y="31"/>
                    </a:cubicBezTo>
                    <a:cubicBezTo>
                      <a:pt x="18" y="31"/>
                      <a:pt x="16" y="31"/>
                      <a:pt x="15" y="31"/>
                    </a:cubicBezTo>
                    <a:cubicBezTo>
                      <a:pt x="12" y="31"/>
                      <a:pt x="11" y="31"/>
                      <a:pt x="10" y="31"/>
                    </a:cubicBezTo>
                    <a:cubicBezTo>
                      <a:pt x="9" y="31"/>
                      <a:pt x="8" y="30"/>
                      <a:pt x="6" y="29"/>
                    </a:cubicBezTo>
                    <a:cubicBezTo>
                      <a:pt x="6" y="28"/>
                      <a:pt x="5" y="27"/>
                      <a:pt x="4" y="26"/>
                    </a:cubicBezTo>
                    <a:cubicBezTo>
                      <a:pt x="3" y="24"/>
                      <a:pt x="3" y="23"/>
                      <a:pt x="3" y="21"/>
                    </a:cubicBezTo>
                    <a:cubicBezTo>
                      <a:pt x="0" y="4"/>
                      <a:pt x="0" y="4"/>
                      <a:pt x="0" y="4"/>
                    </a:cubicBezTo>
                    <a:cubicBezTo>
                      <a:pt x="9" y="3"/>
                      <a:pt x="9" y="3"/>
                      <a:pt x="9" y="3"/>
                    </a:cubicBezTo>
                    <a:cubicBezTo>
                      <a:pt x="12" y="20"/>
                      <a:pt x="12" y="20"/>
                      <a:pt x="12" y="20"/>
                    </a:cubicBezTo>
                    <a:cubicBezTo>
                      <a:pt x="12" y="22"/>
                      <a:pt x="12" y="23"/>
                      <a:pt x="13" y="24"/>
                    </a:cubicBezTo>
                    <a:cubicBezTo>
                      <a:pt x="15" y="25"/>
                      <a:pt x="15" y="25"/>
                      <a:pt x="17" y="25"/>
                    </a:cubicBezTo>
                    <a:cubicBezTo>
                      <a:pt x="18" y="24"/>
                      <a:pt x="20" y="24"/>
                      <a:pt x="21" y="23"/>
                    </a:cubicBezTo>
                    <a:cubicBezTo>
                      <a:pt x="21" y="22"/>
                      <a:pt x="21" y="20"/>
                      <a:pt x="21" y="19"/>
                    </a:cubicBezTo>
                    <a:lnTo>
                      <a:pt x="18" y="1"/>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69"/>
              <p:cNvSpPr>
                <a:spLocks noEditPoints="1"/>
              </p:cNvSpPr>
              <p:nvPr/>
            </p:nvSpPr>
            <p:spPr bwMode="auto">
              <a:xfrm>
                <a:off x="1835150" y="4292600"/>
                <a:ext cx="112712" cy="109538"/>
              </a:xfrm>
              <a:custGeom>
                <a:avLst/>
                <a:gdLst>
                  <a:gd name="T0" fmla="*/ 15 w 34"/>
                  <a:gd name="T1" fmla="*/ 1 h 33"/>
                  <a:gd name="T2" fmla="*/ 21 w 34"/>
                  <a:gd name="T3" fmla="*/ 0 h 33"/>
                  <a:gd name="T4" fmla="*/ 24 w 34"/>
                  <a:gd name="T5" fmla="*/ 2 h 33"/>
                  <a:gd name="T6" fmla="*/ 27 w 34"/>
                  <a:gd name="T7" fmla="*/ 6 h 33"/>
                  <a:gd name="T8" fmla="*/ 27 w 34"/>
                  <a:gd name="T9" fmla="*/ 11 h 33"/>
                  <a:gd name="T10" fmla="*/ 25 w 34"/>
                  <a:gd name="T11" fmla="*/ 14 h 33"/>
                  <a:gd name="T12" fmla="*/ 22 w 34"/>
                  <a:gd name="T13" fmla="*/ 16 h 33"/>
                  <a:gd name="T14" fmla="*/ 24 w 34"/>
                  <a:gd name="T15" fmla="*/ 17 h 33"/>
                  <a:gd name="T16" fmla="*/ 27 w 34"/>
                  <a:gd name="T17" fmla="*/ 17 h 33"/>
                  <a:gd name="T18" fmla="*/ 28 w 34"/>
                  <a:gd name="T19" fmla="*/ 19 h 33"/>
                  <a:gd name="T20" fmla="*/ 34 w 34"/>
                  <a:gd name="T21" fmla="*/ 26 h 33"/>
                  <a:gd name="T22" fmla="*/ 25 w 34"/>
                  <a:gd name="T23" fmla="*/ 29 h 33"/>
                  <a:gd name="T24" fmla="*/ 18 w 34"/>
                  <a:gd name="T25" fmla="*/ 21 h 33"/>
                  <a:gd name="T26" fmla="*/ 16 w 34"/>
                  <a:gd name="T27" fmla="*/ 20 h 33"/>
                  <a:gd name="T28" fmla="*/ 15 w 34"/>
                  <a:gd name="T29" fmla="*/ 19 h 33"/>
                  <a:gd name="T30" fmla="*/ 15 w 34"/>
                  <a:gd name="T31" fmla="*/ 14 h 33"/>
                  <a:gd name="T32" fmla="*/ 15 w 34"/>
                  <a:gd name="T33" fmla="*/ 13 h 33"/>
                  <a:gd name="T34" fmla="*/ 17 w 34"/>
                  <a:gd name="T35" fmla="*/ 12 h 33"/>
                  <a:gd name="T36" fmla="*/ 18 w 34"/>
                  <a:gd name="T37" fmla="*/ 11 h 33"/>
                  <a:gd name="T38" fmla="*/ 18 w 34"/>
                  <a:gd name="T39" fmla="*/ 9 h 33"/>
                  <a:gd name="T40" fmla="*/ 17 w 34"/>
                  <a:gd name="T41" fmla="*/ 7 h 33"/>
                  <a:gd name="T42" fmla="*/ 15 w 34"/>
                  <a:gd name="T43" fmla="*/ 7 h 33"/>
                  <a:gd name="T44" fmla="*/ 15 w 34"/>
                  <a:gd name="T45" fmla="*/ 1 h 33"/>
                  <a:gd name="T46" fmla="*/ 15 w 34"/>
                  <a:gd name="T47" fmla="*/ 25 h 33"/>
                  <a:gd name="T48" fmla="*/ 15 w 34"/>
                  <a:gd name="T49" fmla="*/ 32 h 33"/>
                  <a:gd name="T50" fmla="*/ 16 w 34"/>
                  <a:gd name="T51" fmla="*/ 31 h 33"/>
                  <a:gd name="T52" fmla="*/ 15 w 34"/>
                  <a:gd name="T53" fmla="*/ 25 h 33"/>
                  <a:gd name="T54" fmla="*/ 7 w 34"/>
                  <a:gd name="T55" fmla="*/ 33 h 33"/>
                  <a:gd name="T56" fmla="*/ 0 w 34"/>
                  <a:gd name="T57" fmla="*/ 5 h 33"/>
                  <a:gd name="T58" fmla="*/ 14 w 34"/>
                  <a:gd name="T59" fmla="*/ 1 h 33"/>
                  <a:gd name="T60" fmla="*/ 15 w 34"/>
                  <a:gd name="T61" fmla="*/ 1 h 33"/>
                  <a:gd name="T62" fmla="*/ 15 w 34"/>
                  <a:gd name="T63" fmla="*/ 7 h 33"/>
                  <a:gd name="T64" fmla="*/ 14 w 34"/>
                  <a:gd name="T65" fmla="*/ 8 h 33"/>
                  <a:gd name="T66" fmla="*/ 10 w 34"/>
                  <a:gd name="T67" fmla="*/ 9 h 33"/>
                  <a:gd name="T68" fmla="*/ 12 w 34"/>
                  <a:gd name="T69" fmla="*/ 14 h 33"/>
                  <a:gd name="T70" fmla="*/ 15 w 34"/>
                  <a:gd name="T71" fmla="*/ 14 h 33"/>
                  <a:gd name="T72" fmla="*/ 15 w 34"/>
                  <a:gd name="T73" fmla="*/ 19 h 33"/>
                  <a:gd name="T74" fmla="*/ 14 w 34"/>
                  <a:gd name="T75" fmla="*/ 20 h 33"/>
                  <a:gd name="T76" fmla="*/ 13 w 34"/>
                  <a:gd name="T77" fmla="*/ 20 h 33"/>
                  <a:gd name="T78" fmla="*/ 15 w 34"/>
                  <a:gd name="T79" fmla="*/ 25 h 33"/>
                  <a:gd name="T80" fmla="*/ 15 w 34"/>
                  <a:gd name="T81" fmla="*/ 32 h 33"/>
                  <a:gd name="T82" fmla="*/ 7 w 34"/>
                  <a:gd name="T8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33">
                    <a:moveTo>
                      <a:pt x="15" y="1"/>
                    </a:moveTo>
                    <a:cubicBezTo>
                      <a:pt x="17" y="0"/>
                      <a:pt x="19" y="0"/>
                      <a:pt x="21" y="0"/>
                    </a:cubicBezTo>
                    <a:cubicBezTo>
                      <a:pt x="22" y="0"/>
                      <a:pt x="23" y="1"/>
                      <a:pt x="24" y="2"/>
                    </a:cubicBezTo>
                    <a:cubicBezTo>
                      <a:pt x="26" y="3"/>
                      <a:pt x="27" y="4"/>
                      <a:pt x="27" y="6"/>
                    </a:cubicBezTo>
                    <a:cubicBezTo>
                      <a:pt x="27" y="8"/>
                      <a:pt x="27" y="9"/>
                      <a:pt x="27" y="11"/>
                    </a:cubicBezTo>
                    <a:cubicBezTo>
                      <a:pt x="27" y="12"/>
                      <a:pt x="26" y="13"/>
                      <a:pt x="25" y="14"/>
                    </a:cubicBezTo>
                    <a:cubicBezTo>
                      <a:pt x="24" y="14"/>
                      <a:pt x="24" y="15"/>
                      <a:pt x="22" y="16"/>
                    </a:cubicBezTo>
                    <a:cubicBezTo>
                      <a:pt x="24" y="16"/>
                      <a:pt x="24" y="16"/>
                      <a:pt x="24" y="17"/>
                    </a:cubicBezTo>
                    <a:cubicBezTo>
                      <a:pt x="25" y="17"/>
                      <a:pt x="26" y="17"/>
                      <a:pt x="27" y="17"/>
                    </a:cubicBezTo>
                    <a:cubicBezTo>
                      <a:pt x="27" y="18"/>
                      <a:pt x="28" y="18"/>
                      <a:pt x="28" y="19"/>
                    </a:cubicBezTo>
                    <a:cubicBezTo>
                      <a:pt x="34" y="26"/>
                      <a:pt x="34" y="26"/>
                      <a:pt x="34" y="26"/>
                    </a:cubicBezTo>
                    <a:cubicBezTo>
                      <a:pt x="25" y="29"/>
                      <a:pt x="25" y="29"/>
                      <a:pt x="25" y="29"/>
                    </a:cubicBezTo>
                    <a:cubicBezTo>
                      <a:pt x="18" y="21"/>
                      <a:pt x="18" y="21"/>
                      <a:pt x="18" y="21"/>
                    </a:cubicBezTo>
                    <a:cubicBezTo>
                      <a:pt x="17" y="20"/>
                      <a:pt x="16" y="20"/>
                      <a:pt x="16" y="20"/>
                    </a:cubicBezTo>
                    <a:cubicBezTo>
                      <a:pt x="15" y="19"/>
                      <a:pt x="15" y="19"/>
                      <a:pt x="15" y="19"/>
                    </a:cubicBezTo>
                    <a:cubicBezTo>
                      <a:pt x="15" y="14"/>
                      <a:pt x="15" y="14"/>
                      <a:pt x="15" y="14"/>
                    </a:cubicBezTo>
                    <a:cubicBezTo>
                      <a:pt x="15" y="13"/>
                      <a:pt x="15" y="13"/>
                      <a:pt x="15" y="13"/>
                    </a:cubicBezTo>
                    <a:cubicBezTo>
                      <a:pt x="15" y="13"/>
                      <a:pt x="16" y="13"/>
                      <a:pt x="17" y="12"/>
                    </a:cubicBezTo>
                    <a:cubicBezTo>
                      <a:pt x="18" y="12"/>
                      <a:pt x="18" y="12"/>
                      <a:pt x="18" y="11"/>
                    </a:cubicBezTo>
                    <a:cubicBezTo>
                      <a:pt x="18" y="11"/>
                      <a:pt x="18" y="10"/>
                      <a:pt x="18" y="9"/>
                    </a:cubicBezTo>
                    <a:cubicBezTo>
                      <a:pt x="18" y="9"/>
                      <a:pt x="18" y="8"/>
                      <a:pt x="17" y="7"/>
                    </a:cubicBezTo>
                    <a:cubicBezTo>
                      <a:pt x="16" y="7"/>
                      <a:pt x="15" y="7"/>
                      <a:pt x="15" y="7"/>
                    </a:cubicBezTo>
                    <a:cubicBezTo>
                      <a:pt x="15" y="1"/>
                      <a:pt x="15" y="1"/>
                      <a:pt x="15" y="1"/>
                    </a:cubicBezTo>
                    <a:close/>
                    <a:moveTo>
                      <a:pt x="15" y="25"/>
                    </a:moveTo>
                    <a:cubicBezTo>
                      <a:pt x="15" y="32"/>
                      <a:pt x="15" y="32"/>
                      <a:pt x="15" y="32"/>
                    </a:cubicBezTo>
                    <a:cubicBezTo>
                      <a:pt x="16" y="31"/>
                      <a:pt x="16" y="31"/>
                      <a:pt x="16" y="31"/>
                    </a:cubicBezTo>
                    <a:lnTo>
                      <a:pt x="15" y="25"/>
                    </a:lnTo>
                    <a:close/>
                    <a:moveTo>
                      <a:pt x="7" y="33"/>
                    </a:moveTo>
                    <a:cubicBezTo>
                      <a:pt x="0" y="5"/>
                      <a:pt x="0" y="5"/>
                      <a:pt x="0" y="5"/>
                    </a:cubicBezTo>
                    <a:cubicBezTo>
                      <a:pt x="14" y="1"/>
                      <a:pt x="14" y="1"/>
                      <a:pt x="14" y="1"/>
                    </a:cubicBezTo>
                    <a:cubicBezTo>
                      <a:pt x="15" y="1"/>
                      <a:pt x="15" y="1"/>
                      <a:pt x="15" y="1"/>
                    </a:cubicBezTo>
                    <a:cubicBezTo>
                      <a:pt x="15" y="7"/>
                      <a:pt x="15" y="7"/>
                      <a:pt x="15" y="7"/>
                    </a:cubicBezTo>
                    <a:cubicBezTo>
                      <a:pt x="14" y="8"/>
                      <a:pt x="14" y="8"/>
                      <a:pt x="14" y="8"/>
                    </a:cubicBezTo>
                    <a:cubicBezTo>
                      <a:pt x="10" y="9"/>
                      <a:pt x="10" y="9"/>
                      <a:pt x="10" y="9"/>
                    </a:cubicBezTo>
                    <a:cubicBezTo>
                      <a:pt x="12" y="14"/>
                      <a:pt x="12" y="14"/>
                      <a:pt x="12" y="14"/>
                    </a:cubicBezTo>
                    <a:cubicBezTo>
                      <a:pt x="15" y="14"/>
                      <a:pt x="15" y="14"/>
                      <a:pt x="15" y="14"/>
                    </a:cubicBezTo>
                    <a:cubicBezTo>
                      <a:pt x="15" y="19"/>
                      <a:pt x="15" y="19"/>
                      <a:pt x="15" y="19"/>
                    </a:cubicBezTo>
                    <a:cubicBezTo>
                      <a:pt x="14" y="19"/>
                      <a:pt x="14" y="20"/>
                      <a:pt x="14" y="20"/>
                    </a:cubicBezTo>
                    <a:cubicBezTo>
                      <a:pt x="13" y="20"/>
                      <a:pt x="13" y="20"/>
                      <a:pt x="13" y="20"/>
                    </a:cubicBezTo>
                    <a:cubicBezTo>
                      <a:pt x="15" y="25"/>
                      <a:pt x="15" y="25"/>
                      <a:pt x="15" y="25"/>
                    </a:cubicBezTo>
                    <a:cubicBezTo>
                      <a:pt x="15" y="32"/>
                      <a:pt x="15" y="32"/>
                      <a:pt x="15" y="32"/>
                    </a:cubicBezTo>
                    <a:lnTo>
                      <a:pt x="7" y="3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70"/>
              <p:cNvSpPr>
                <a:spLocks noEditPoints="1"/>
              </p:cNvSpPr>
              <p:nvPr/>
            </p:nvSpPr>
            <p:spPr bwMode="auto">
              <a:xfrm>
                <a:off x="1947863" y="4262438"/>
                <a:ext cx="95250" cy="117475"/>
              </a:xfrm>
              <a:custGeom>
                <a:avLst/>
                <a:gdLst>
                  <a:gd name="T0" fmla="*/ 37 w 60"/>
                  <a:gd name="T1" fmla="*/ 48 h 74"/>
                  <a:gd name="T2" fmla="*/ 23 w 60"/>
                  <a:gd name="T3" fmla="*/ 55 h 74"/>
                  <a:gd name="T4" fmla="*/ 23 w 60"/>
                  <a:gd name="T5" fmla="*/ 40 h 74"/>
                  <a:gd name="T6" fmla="*/ 29 w 60"/>
                  <a:gd name="T7" fmla="*/ 38 h 74"/>
                  <a:gd name="T8" fmla="*/ 23 w 60"/>
                  <a:gd name="T9" fmla="*/ 30 h 74"/>
                  <a:gd name="T10" fmla="*/ 23 w 60"/>
                  <a:gd name="T11" fmla="*/ 4 h 74"/>
                  <a:gd name="T12" fmla="*/ 60 w 60"/>
                  <a:gd name="T13" fmla="*/ 51 h 74"/>
                  <a:gd name="T14" fmla="*/ 42 w 60"/>
                  <a:gd name="T15" fmla="*/ 57 h 74"/>
                  <a:gd name="T16" fmla="*/ 37 w 60"/>
                  <a:gd name="T17" fmla="*/ 48 h 74"/>
                  <a:gd name="T18" fmla="*/ 23 w 60"/>
                  <a:gd name="T19" fmla="*/ 55 h 74"/>
                  <a:gd name="T20" fmla="*/ 17 w 60"/>
                  <a:gd name="T21" fmla="*/ 57 h 74"/>
                  <a:gd name="T22" fmla="*/ 17 w 60"/>
                  <a:gd name="T23" fmla="*/ 67 h 74"/>
                  <a:gd name="T24" fmla="*/ 0 w 60"/>
                  <a:gd name="T25" fmla="*/ 74 h 74"/>
                  <a:gd name="T26" fmla="*/ 2 w 60"/>
                  <a:gd name="T27" fmla="*/ 9 h 74"/>
                  <a:gd name="T28" fmla="*/ 21 w 60"/>
                  <a:gd name="T29" fmla="*/ 0 h 74"/>
                  <a:gd name="T30" fmla="*/ 23 w 60"/>
                  <a:gd name="T31" fmla="*/ 4 h 74"/>
                  <a:gd name="T32" fmla="*/ 23 w 60"/>
                  <a:gd name="T33" fmla="*/ 30 h 74"/>
                  <a:gd name="T34" fmla="*/ 17 w 60"/>
                  <a:gd name="T35" fmla="*/ 19 h 74"/>
                  <a:gd name="T36" fmla="*/ 17 w 60"/>
                  <a:gd name="T37" fmla="*/ 44 h 74"/>
                  <a:gd name="T38" fmla="*/ 23 w 60"/>
                  <a:gd name="T39" fmla="*/ 40 h 74"/>
                  <a:gd name="T40" fmla="*/ 23 w 60"/>
                  <a:gd name="T41" fmla="*/ 5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 h="74">
                    <a:moveTo>
                      <a:pt x="37" y="48"/>
                    </a:moveTo>
                    <a:lnTo>
                      <a:pt x="23" y="55"/>
                    </a:lnTo>
                    <a:lnTo>
                      <a:pt x="23" y="40"/>
                    </a:lnTo>
                    <a:lnTo>
                      <a:pt x="29" y="38"/>
                    </a:lnTo>
                    <a:lnTo>
                      <a:pt x="23" y="30"/>
                    </a:lnTo>
                    <a:lnTo>
                      <a:pt x="23" y="4"/>
                    </a:lnTo>
                    <a:lnTo>
                      <a:pt x="60" y="51"/>
                    </a:lnTo>
                    <a:lnTo>
                      <a:pt x="42" y="57"/>
                    </a:lnTo>
                    <a:lnTo>
                      <a:pt x="37" y="48"/>
                    </a:lnTo>
                    <a:close/>
                    <a:moveTo>
                      <a:pt x="23" y="55"/>
                    </a:moveTo>
                    <a:lnTo>
                      <a:pt x="17" y="57"/>
                    </a:lnTo>
                    <a:lnTo>
                      <a:pt x="17" y="67"/>
                    </a:lnTo>
                    <a:lnTo>
                      <a:pt x="0" y="74"/>
                    </a:lnTo>
                    <a:lnTo>
                      <a:pt x="2" y="9"/>
                    </a:lnTo>
                    <a:lnTo>
                      <a:pt x="21" y="0"/>
                    </a:lnTo>
                    <a:lnTo>
                      <a:pt x="23" y="4"/>
                    </a:lnTo>
                    <a:lnTo>
                      <a:pt x="23" y="30"/>
                    </a:lnTo>
                    <a:lnTo>
                      <a:pt x="17" y="19"/>
                    </a:lnTo>
                    <a:lnTo>
                      <a:pt x="17" y="44"/>
                    </a:lnTo>
                    <a:lnTo>
                      <a:pt x="23" y="40"/>
                    </a:lnTo>
                    <a:lnTo>
                      <a:pt x="23" y="5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71"/>
              <p:cNvSpPr>
                <a:spLocks/>
              </p:cNvSpPr>
              <p:nvPr/>
            </p:nvSpPr>
            <p:spPr bwMode="auto">
              <a:xfrm>
                <a:off x="2014538" y="4238625"/>
                <a:ext cx="107950" cy="100013"/>
              </a:xfrm>
              <a:custGeom>
                <a:avLst/>
                <a:gdLst>
                  <a:gd name="T0" fmla="*/ 0 w 68"/>
                  <a:gd name="T1" fmla="*/ 9 h 63"/>
                  <a:gd name="T2" fmla="*/ 16 w 68"/>
                  <a:gd name="T3" fmla="*/ 0 h 63"/>
                  <a:gd name="T4" fmla="*/ 35 w 68"/>
                  <a:gd name="T5" fmla="*/ 42 h 63"/>
                  <a:gd name="T6" fmla="*/ 62 w 68"/>
                  <a:gd name="T7" fmla="*/ 30 h 63"/>
                  <a:gd name="T8" fmla="*/ 68 w 68"/>
                  <a:gd name="T9" fmla="*/ 42 h 63"/>
                  <a:gd name="T10" fmla="*/ 25 w 68"/>
                  <a:gd name="T11" fmla="*/ 63 h 63"/>
                  <a:gd name="T12" fmla="*/ 0 w 68"/>
                  <a:gd name="T13" fmla="*/ 9 h 63"/>
                </a:gdLst>
                <a:ahLst/>
                <a:cxnLst>
                  <a:cxn ang="0">
                    <a:pos x="T0" y="T1"/>
                  </a:cxn>
                  <a:cxn ang="0">
                    <a:pos x="T2" y="T3"/>
                  </a:cxn>
                  <a:cxn ang="0">
                    <a:pos x="T4" y="T5"/>
                  </a:cxn>
                  <a:cxn ang="0">
                    <a:pos x="T6" y="T7"/>
                  </a:cxn>
                  <a:cxn ang="0">
                    <a:pos x="T8" y="T9"/>
                  </a:cxn>
                  <a:cxn ang="0">
                    <a:pos x="T10" y="T11"/>
                  </a:cxn>
                  <a:cxn ang="0">
                    <a:pos x="T12" y="T13"/>
                  </a:cxn>
                </a:cxnLst>
                <a:rect l="0" t="0" r="r" b="b"/>
                <a:pathLst>
                  <a:path w="68" h="63">
                    <a:moveTo>
                      <a:pt x="0" y="9"/>
                    </a:moveTo>
                    <a:lnTo>
                      <a:pt x="16" y="0"/>
                    </a:lnTo>
                    <a:lnTo>
                      <a:pt x="35" y="42"/>
                    </a:lnTo>
                    <a:lnTo>
                      <a:pt x="62" y="30"/>
                    </a:lnTo>
                    <a:lnTo>
                      <a:pt x="68" y="42"/>
                    </a:lnTo>
                    <a:lnTo>
                      <a:pt x="25" y="63"/>
                    </a:lnTo>
                    <a:lnTo>
                      <a:pt x="0" y="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72"/>
              <p:cNvSpPr>
                <a:spLocks/>
              </p:cNvSpPr>
              <p:nvPr/>
            </p:nvSpPr>
            <p:spPr bwMode="auto">
              <a:xfrm>
                <a:off x="2155825" y="4125913"/>
                <a:ext cx="115887" cy="120650"/>
              </a:xfrm>
              <a:custGeom>
                <a:avLst/>
                <a:gdLst>
                  <a:gd name="T0" fmla="*/ 15 w 35"/>
                  <a:gd name="T1" fmla="*/ 5 h 36"/>
                  <a:gd name="T2" fmla="*/ 22 w 35"/>
                  <a:gd name="T3" fmla="*/ 0 h 36"/>
                  <a:gd name="T4" fmla="*/ 32 w 35"/>
                  <a:gd name="T5" fmla="*/ 14 h 36"/>
                  <a:gd name="T6" fmla="*/ 35 w 35"/>
                  <a:gd name="T7" fmla="*/ 19 h 36"/>
                  <a:gd name="T8" fmla="*/ 35 w 35"/>
                  <a:gd name="T9" fmla="*/ 23 h 36"/>
                  <a:gd name="T10" fmla="*/ 33 w 35"/>
                  <a:gd name="T11" fmla="*/ 27 h 36"/>
                  <a:gd name="T12" fmla="*/ 29 w 35"/>
                  <a:gd name="T13" fmla="*/ 32 h 36"/>
                  <a:gd name="T14" fmla="*/ 25 w 35"/>
                  <a:gd name="T15" fmla="*/ 34 h 36"/>
                  <a:gd name="T16" fmla="*/ 21 w 35"/>
                  <a:gd name="T17" fmla="*/ 36 h 36"/>
                  <a:gd name="T18" fmla="*/ 17 w 35"/>
                  <a:gd name="T19" fmla="*/ 36 h 36"/>
                  <a:gd name="T20" fmla="*/ 14 w 35"/>
                  <a:gd name="T21" fmla="*/ 34 h 36"/>
                  <a:gd name="T22" fmla="*/ 10 w 35"/>
                  <a:gd name="T23" fmla="*/ 30 h 36"/>
                  <a:gd name="T24" fmla="*/ 0 w 35"/>
                  <a:gd name="T25" fmla="*/ 16 h 36"/>
                  <a:gd name="T26" fmla="*/ 7 w 35"/>
                  <a:gd name="T27" fmla="*/ 11 h 36"/>
                  <a:gd name="T28" fmla="*/ 17 w 35"/>
                  <a:gd name="T29" fmla="*/ 26 h 36"/>
                  <a:gd name="T30" fmla="*/ 20 w 35"/>
                  <a:gd name="T31" fmla="*/ 28 h 36"/>
                  <a:gd name="T32" fmla="*/ 24 w 35"/>
                  <a:gd name="T33" fmla="*/ 27 h 36"/>
                  <a:gd name="T34" fmla="*/ 26 w 35"/>
                  <a:gd name="T35" fmla="*/ 24 h 36"/>
                  <a:gd name="T36" fmla="*/ 26 w 35"/>
                  <a:gd name="T37" fmla="*/ 20 h 36"/>
                  <a:gd name="T38" fmla="*/ 15 w 35"/>
                  <a:gd name="T3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36">
                    <a:moveTo>
                      <a:pt x="15" y="5"/>
                    </a:moveTo>
                    <a:cubicBezTo>
                      <a:pt x="22" y="0"/>
                      <a:pt x="22" y="0"/>
                      <a:pt x="22" y="0"/>
                    </a:cubicBezTo>
                    <a:cubicBezTo>
                      <a:pt x="32" y="14"/>
                      <a:pt x="32" y="14"/>
                      <a:pt x="32" y="14"/>
                    </a:cubicBezTo>
                    <a:cubicBezTo>
                      <a:pt x="33" y="16"/>
                      <a:pt x="34" y="17"/>
                      <a:pt x="35" y="19"/>
                    </a:cubicBezTo>
                    <a:cubicBezTo>
                      <a:pt x="35" y="20"/>
                      <a:pt x="35" y="21"/>
                      <a:pt x="35" y="23"/>
                    </a:cubicBezTo>
                    <a:cubicBezTo>
                      <a:pt x="35" y="25"/>
                      <a:pt x="34" y="26"/>
                      <a:pt x="33" y="27"/>
                    </a:cubicBezTo>
                    <a:cubicBezTo>
                      <a:pt x="32" y="29"/>
                      <a:pt x="31" y="30"/>
                      <a:pt x="29" y="32"/>
                    </a:cubicBezTo>
                    <a:cubicBezTo>
                      <a:pt x="28" y="33"/>
                      <a:pt x="26" y="33"/>
                      <a:pt x="25" y="34"/>
                    </a:cubicBezTo>
                    <a:cubicBezTo>
                      <a:pt x="23" y="35"/>
                      <a:pt x="22" y="36"/>
                      <a:pt x="21" y="36"/>
                    </a:cubicBezTo>
                    <a:cubicBezTo>
                      <a:pt x="20" y="36"/>
                      <a:pt x="18" y="36"/>
                      <a:pt x="17" y="36"/>
                    </a:cubicBezTo>
                    <a:cubicBezTo>
                      <a:pt x="16" y="36"/>
                      <a:pt x="14" y="35"/>
                      <a:pt x="14" y="34"/>
                    </a:cubicBezTo>
                    <a:cubicBezTo>
                      <a:pt x="12" y="33"/>
                      <a:pt x="11" y="32"/>
                      <a:pt x="10" y="30"/>
                    </a:cubicBezTo>
                    <a:cubicBezTo>
                      <a:pt x="0" y="16"/>
                      <a:pt x="0" y="16"/>
                      <a:pt x="0" y="16"/>
                    </a:cubicBezTo>
                    <a:cubicBezTo>
                      <a:pt x="7" y="11"/>
                      <a:pt x="7" y="11"/>
                      <a:pt x="7" y="11"/>
                    </a:cubicBezTo>
                    <a:cubicBezTo>
                      <a:pt x="17" y="26"/>
                      <a:pt x="17" y="26"/>
                      <a:pt x="17" y="26"/>
                    </a:cubicBezTo>
                    <a:cubicBezTo>
                      <a:pt x="18" y="27"/>
                      <a:pt x="20" y="27"/>
                      <a:pt x="20" y="28"/>
                    </a:cubicBezTo>
                    <a:cubicBezTo>
                      <a:pt x="22" y="28"/>
                      <a:pt x="23" y="27"/>
                      <a:pt x="24" y="27"/>
                    </a:cubicBezTo>
                    <a:cubicBezTo>
                      <a:pt x="26" y="26"/>
                      <a:pt x="26" y="24"/>
                      <a:pt x="26" y="24"/>
                    </a:cubicBezTo>
                    <a:cubicBezTo>
                      <a:pt x="26" y="22"/>
                      <a:pt x="26" y="21"/>
                      <a:pt x="26" y="20"/>
                    </a:cubicBezTo>
                    <a:lnTo>
                      <a:pt x="15" y="5"/>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73"/>
              <p:cNvSpPr>
                <a:spLocks/>
              </p:cNvSpPr>
              <p:nvPr/>
            </p:nvSpPr>
            <p:spPr bwMode="auto">
              <a:xfrm>
                <a:off x="2238375" y="4062413"/>
                <a:ext cx="133350" cy="133350"/>
              </a:xfrm>
              <a:custGeom>
                <a:avLst/>
                <a:gdLst>
                  <a:gd name="T0" fmla="*/ 0 w 84"/>
                  <a:gd name="T1" fmla="*/ 36 h 84"/>
                  <a:gd name="T2" fmla="*/ 15 w 84"/>
                  <a:gd name="T3" fmla="*/ 25 h 84"/>
                  <a:gd name="T4" fmla="*/ 53 w 84"/>
                  <a:gd name="T5" fmla="*/ 36 h 84"/>
                  <a:gd name="T6" fmla="*/ 30 w 84"/>
                  <a:gd name="T7" fmla="*/ 11 h 84"/>
                  <a:gd name="T8" fmla="*/ 44 w 84"/>
                  <a:gd name="T9" fmla="*/ 0 h 84"/>
                  <a:gd name="T10" fmla="*/ 84 w 84"/>
                  <a:gd name="T11" fmla="*/ 44 h 84"/>
                  <a:gd name="T12" fmla="*/ 69 w 84"/>
                  <a:gd name="T13" fmla="*/ 57 h 84"/>
                  <a:gd name="T14" fmla="*/ 32 w 84"/>
                  <a:gd name="T15" fmla="*/ 46 h 84"/>
                  <a:gd name="T16" fmla="*/ 53 w 84"/>
                  <a:gd name="T17" fmla="*/ 72 h 84"/>
                  <a:gd name="T18" fmla="*/ 40 w 84"/>
                  <a:gd name="T19" fmla="*/ 84 h 84"/>
                  <a:gd name="T20" fmla="*/ 0 w 84"/>
                  <a:gd name="T2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84">
                    <a:moveTo>
                      <a:pt x="0" y="36"/>
                    </a:moveTo>
                    <a:lnTo>
                      <a:pt x="15" y="25"/>
                    </a:lnTo>
                    <a:lnTo>
                      <a:pt x="53" y="36"/>
                    </a:lnTo>
                    <a:lnTo>
                      <a:pt x="30" y="11"/>
                    </a:lnTo>
                    <a:lnTo>
                      <a:pt x="44" y="0"/>
                    </a:lnTo>
                    <a:lnTo>
                      <a:pt x="84" y="44"/>
                    </a:lnTo>
                    <a:lnTo>
                      <a:pt x="69" y="57"/>
                    </a:lnTo>
                    <a:lnTo>
                      <a:pt x="32" y="46"/>
                    </a:lnTo>
                    <a:lnTo>
                      <a:pt x="53" y="72"/>
                    </a:lnTo>
                    <a:lnTo>
                      <a:pt x="40" y="84"/>
                    </a:lnTo>
                    <a:lnTo>
                      <a:pt x="0" y="36"/>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74"/>
              <p:cNvSpPr>
                <a:spLocks/>
              </p:cNvSpPr>
              <p:nvPr/>
            </p:nvSpPr>
            <p:spPr bwMode="auto">
              <a:xfrm>
                <a:off x="2322513" y="4029075"/>
                <a:ext cx="85725" cy="90488"/>
              </a:xfrm>
              <a:custGeom>
                <a:avLst/>
                <a:gdLst>
                  <a:gd name="T0" fmla="*/ 0 w 54"/>
                  <a:gd name="T1" fmla="*/ 13 h 57"/>
                  <a:gd name="T2" fmla="*/ 12 w 54"/>
                  <a:gd name="T3" fmla="*/ 0 h 57"/>
                  <a:gd name="T4" fmla="*/ 54 w 54"/>
                  <a:gd name="T5" fmla="*/ 44 h 57"/>
                  <a:gd name="T6" fmla="*/ 39 w 54"/>
                  <a:gd name="T7" fmla="*/ 57 h 57"/>
                  <a:gd name="T8" fmla="*/ 0 w 54"/>
                  <a:gd name="T9" fmla="*/ 13 h 57"/>
                </a:gdLst>
                <a:ahLst/>
                <a:cxnLst>
                  <a:cxn ang="0">
                    <a:pos x="T0" y="T1"/>
                  </a:cxn>
                  <a:cxn ang="0">
                    <a:pos x="T2" y="T3"/>
                  </a:cxn>
                  <a:cxn ang="0">
                    <a:pos x="T4" y="T5"/>
                  </a:cxn>
                  <a:cxn ang="0">
                    <a:pos x="T6" y="T7"/>
                  </a:cxn>
                  <a:cxn ang="0">
                    <a:pos x="T8" y="T9"/>
                  </a:cxn>
                </a:cxnLst>
                <a:rect l="0" t="0" r="r" b="b"/>
                <a:pathLst>
                  <a:path w="54" h="57">
                    <a:moveTo>
                      <a:pt x="0" y="13"/>
                    </a:moveTo>
                    <a:lnTo>
                      <a:pt x="12" y="0"/>
                    </a:lnTo>
                    <a:lnTo>
                      <a:pt x="54" y="44"/>
                    </a:lnTo>
                    <a:lnTo>
                      <a:pt x="39" y="57"/>
                    </a:lnTo>
                    <a:lnTo>
                      <a:pt x="0" y="13"/>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75"/>
              <p:cNvSpPr>
                <a:spLocks/>
              </p:cNvSpPr>
              <p:nvPr/>
            </p:nvSpPr>
            <p:spPr bwMode="auto">
              <a:xfrm>
                <a:off x="2344738" y="3949700"/>
                <a:ext cx="115887" cy="112713"/>
              </a:xfrm>
              <a:custGeom>
                <a:avLst/>
                <a:gdLst>
                  <a:gd name="T0" fmla="*/ 0 w 73"/>
                  <a:gd name="T1" fmla="*/ 48 h 71"/>
                  <a:gd name="T2" fmla="*/ 13 w 73"/>
                  <a:gd name="T3" fmla="*/ 36 h 71"/>
                  <a:gd name="T4" fmla="*/ 54 w 73"/>
                  <a:gd name="T5" fmla="*/ 55 h 71"/>
                  <a:gd name="T6" fmla="*/ 29 w 73"/>
                  <a:gd name="T7" fmla="*/ 13 h 71"/>
                  <a:gd name="T8" fmla="*/ 42 w 73"/>
                  <a:gd name="T9" fmla="*/ 0 h 71"/>
                  <a:gd name="T10" fmla="*/ 73 w 73"/>
                  <a:gd name="T11" fmla="*/ 57 h 71"/>
                  <a:gd name="T12" fmla="*/ 61 w 73"/>
                  <a:gd name="T13" fmla="*/ 71 h 71"/>
                  <a:gd name="T14" fmla="*/ 0 w 73"/>
                  <a:gd name="T15" fmla="*/ 48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71">
                    <a:moveTo>
                      <a:pt x="0" y="48"/>
                    </a:moveTo>
                    <a:lnTo>
                      <a:pt x="13" y="36"/>
                    </a:lnTo>
                    <a:lnTo>
                      <a:pt x="54" y="55"/>
                    </a:lnTo>
                    <a:lnTo>
                      <a:pt x="29" y="13"/>
                    </a:lnTo>
                    <a:lnTo>
                      <a:pt x="42" y="0"/>
                    </a:lnTo>
                    <a:lnTo>
                      <a:pt x="73" y="57"/>
                    </a:lnTo>
                    <a:lnTo>
                      <a:pt x="61" y="71"/>
                    </a:lnTo>
                    <a:lnTo>
                      <a:pt x="0" y="48"/>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76"/>
              <p:cNvSpPr>
                <a:spLocks/>
              </p:cNvSpPr>
              <p:nvPr/>
            </p:nvSpPr>
            <p:spPr bwMode="auto">
              <a:xfrm>
                <a:off x="2411413" y="3883025"/>
                <a:ext cx="122237" cy="123825"/>
              </a:xfrm>
              <a:custGeom>
                <a:avLst/>
                <a:gdLst>
                  <a:gd name="T0" fmla="*/ 0 w 77"/>
                  <a:gd name="T1" fmla="*/ 42 h 78"/>
                  <a:gd name="T2" fmla="*/ 27 w 77"/>
                  <a:gd name="T3" fmla="*/ 0 h 78"/>
                  <a:gd name="T4" fmla="*/ 37 w 77"/>
                  <a:gd name="T5" fmla="*/ 8 h 78"/>
                  <a:gd name="T6" fmla="*/ 21 w 77"/>
                  <a:gd name="T7" fmla="*/ 34 h 78"/>
                  <a:gd name="T8" fmla="*/ 29 w 77"/>
                  <a:gd name="T9" fmla="*/ 40 h 78"/>
                  <a:gd name="T10" fmla="*/ 44 w 77"/>
                  <a:gd name="T11" fmla="*/ 17 h 78"/>
                  <a:gd name="T12" fmla="*/ 54 w 77"/>
                  <a:gd name="T13" fmla="*/ 23 h 78"/>
                  <a:gd name="T14" fmla="*/ 37 w 77"/>
                  <a:gd name="T15" fmla="*/ 48 h 78"/>
                  <a:gd name="T16" fmla="*/ 48 w 77"/>
                  <a:gd name="T17" fmla="*/ 55 h 78"/>
                  <a:gd name="T18" fmla="*/ 67 w 77"/>
                  <a:gd name="T19" fmla="*/ 27 h 78"/>
                  <a:gd name="T20" fmla="*/ 77 w 77"/>
                  <a:gd name="T21" fmla="*/ 36 h 78"/>
                  <a:gd name="T22" fmla="*/ 48 w 77"/>
                  <a:gd name="T23" fmla="*/ 78 h 78"/>
                  <a:gd name="T24" fmla="*/ 0 w 77"/>
                  <a:gd name="T25"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0" y="42"/>
                    </a:moveTo>
                    <a:lnTo>
                      <a:pt x="27" y="0"/>
                    </a:lnTo>
                    <a:lnTo>
                      <a:pt x="37" y="8"/>
                    </a:lnTo>
                    <a:lnTo>
                      <a:pt x="21" y="34"/>
                    </a:lnTo>
                    <a:lnTo>
                      <a:pt x="29" y="40"/>
                    </a:lnTo>
                    <a:lnTo>
                      <a:pt x="44" y="17"/>
                    </a:lnTo>
                    <a:lnTo>
                      <a:pt x="54" y="23"/>
                    </a:lnTo>
                    <a:lnTo>
                      <a:pt x="37" y="48"/>
                    </a:lnTo>
                    <a:lnTo>
                      <a:pt x="48" y="55"/>
                    </a:lnTo>
                    <a:lnTo>
                      <a:pt x="67" y="27"/>
                    </a:lnTo>
                    <a:lnTo>
                      <a:pt x="77" y="36"/>
                    </a:lnTo>
                    <a:lnTo>
                      <a:pt x="48" y="78"/>
                    </a:lnTo>
                    <a:lnTo>
                      <a:pt x="0" y="42"/>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77"/>
              <p:cNvSpPr>
                <a:spLocks noEditPoints="1"/>
              </p:cNvSpPr>
              <p:nvPr/>
            </p:nvSpPr>
            <p:spPr bwMode="auto">
              <a:xfrm>
                <a:off x="2460625" y="3810000"/>
                <a:ext cx="128587" cy="112713"/>
              </a:xfrm>
              <a:custGeom>
                <a:avLst/>
                <a:gdLst>
                  <a:gd name="T0" fmla="*/ 25 w 39"/>
                  <a:gd name="T1" fmla="*/ 34 h 34"/>
                  <a:gd name="T2" fmla="*/ 13 w 39"/>
                  <a:gd name="T3" fmla="*/ 27 h 34"/>
                  <a:gd name="T4" fmla="*/ 13 w 39"/>
                  <a:gd name="T5" fmla="*/ 17 h 34"/>
                  <a:gd name="T6" fmla="*/ 15 w 39"/>
                  <a:gd name="T7" fmla="*/ 18 h 34"/>
                  <a:gd name="T8" fmla="*/ 16 w 39"/>
                  <a:gd name="T9" fmla="*/ 15 h 34"/>
                  <a:gd name="T10" fmla="*/ 17 w 39"/>
                  <a:gd name="T11" fmla="*/ 13 h 34"/>
                  <a:gd name="T12" fmla="*/ 17 w 39"/>
                  <a:gd name="T13" fmla="*/ 10 h 34"/>
                  <a:gd name="T14" fmla="*/ 16 w 39"/>
                  <a:gd name="T15" fmla="*/ 10 h 34"/>
                  <a:gd name="T16" fmla="*/ 14 w 39"/>
                  <a:gd name="T17" fmla="*/ 9 h 34"/>
                  <a:gd name="T18" fmla="*/ 13 w 39"/>
                  <a:gd name="T19" fmla="*/ 9 h 34"/>
                  <a:gd name="T20" fmla="*/ 13 w 39"/>
                  <a:gd name="T21" fmla="*/ 1 h 34"/>
                  <a:gd name="T22" fmla="*/ 15 w 39"/>
                  <a:gd name="T23" fmla="*/ 0 h 34"/>
                  <a:gd name="T24" fmla="*/ 20 w 39"/>
                  <a:gd name="T25" fmla="*/ 2 h 34"/>
                  <a:gd name="T26" fmla="*/ 23 w 39"/>
                  <a:gd name="T27" fmla="*/ 5 h 34"/>
                  <a:gd name="T28" fmla="*/ 24 w 39"/>
                  <a:gd name="T29" fmla="*/ 8 h 34"/>
                  <a:gd name="T30" fmla="*/ 24 w 39"/>
                  <a:gd name="T31" fmla="*/ 11 h 34"/>
                  <a:gd name="T32" fmla="*/ 25 w 39"/>
                  <a:gd name="T33" fmla="*/ 10 h 34"/>
                  <a:gd name="T34" fmla="*/ 27 w 39"/>
                  <a:gd name="T35" fmla="*/ 9 h 34"/>
                  <a:gd name="T36" fmla="*/ 30 w 39"/>
                  <a:gd name="T37" fmla="*/ 9 h 34"/>
                  <a:gd name="T38" fmla="*/ 39 w 39"/>
                  <a:gd name="T39" fmla="*/ 10 h 34"/>
                  <a:gd name="T40" fmla="*/ 34 w 39"/>
                  <a:gd name="T41" fmla="*/ 19 h 34"/>
                  <a:gd name="T42" fmla="*/ 24 w 39"/>
                  <a:gd name="T43" fmla="*/ 18 h 34"/>
                  <a:gd name="T44" fmla="*/ 21 w 39"/>
                  <a:gd name="T45" fmla="*/ 19 h 34"/>
                  <a:gd name="T46" fmla="*/ 20 w 39"/>
                  <a:gd name="T47" fmla="*/ 20 h 34"/>
                  <a:gd name="T48" fmla="*/ 19 w 39"/>
                  <a:gd name="T49" fmla="*/ 21 h 34"/>
                  <a:gd name="T50" fmla="*/ 30 w 39"/>
                  <a:gd name="T51" fmla="*/ 27 h 34"/>
                  <a:gd name="T52" fmla="*/ 25 w 39"/>
                  <a:gd name="T53" fmla="*/ 34 h 34"/>
                  <a:gd name="T54" fmla="*/ 13 w 39"/>
                  <a:gd name="T55" fmla="*/ 27 h 34"/>
                  <a:gd name="T56" fmla="*/ 0 w 39"/>
                  <a:gd name="T57" fmla="*/ 20 h 34"/>
                  <a:gd name="T58" fmla="*/ 7 w 39"/>
                  <a:gd name="T59" fmla="*/ 7 h 34"/>
                  <a:gd name="T60" fmla="*/ 11 w 39"/>
                  <a:gd name="T61" fmla="*/ 2 h 34"/>
                  <a:gd name="T62" fmla="*/ 13 w 39"/>
                  <a:gd name="T63" fmla="*/ 1 h 34"/>
                  <a:gd name="T64" fmla="*/ 13 w 39"/>
                  <a:gd name="T65" fmla="*/ 9 h 34"/>
                  <a:gd name="T66" fmla="*/ 12 w 39"/>
                  <a:gd name="T67" fmla="*/ 12 h 34"/>
                  <a:gd name="T68" fmla="*/ 9 w 39"/>
                  <a:gd name="T69" fmla="*/ 15 h 34"/>
                  <a:gd name="T70" fmla="*/ 13 w 39"/>
                  <a:gd name="T71" fmla="*/ 17 h 34"/>
                  <a:gd name="T72" fmla="*/ 13 w 39"/>
                  <a:gd name="T73"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 h="34">
                    <a:moveTo>
                      <a:pt x="25" y="34"/>
                    </a:moveTo>
                    <a:cubicBezTo>
                      <a:pt x="13" y="27"/>
                      <a:pt x="13" y="27"/>
                      <a:pt x="13" y="27"/>
                    </a:cubicBezTo>
                    <a:cubicBezTo>
                      <a:pt x="13" y="17"/>
                      <a:pt x="13" y="17"/>
                      <a:pt x="13" y="17"/>
                    </a:cubicBezTo>
                    <a:cubicBezTo>
                      <a:pt x="15" y="18"/>
                      <a:pt x="15" y="18"/>
                      <a:pt x="15" y="18"/>
                    </a:cubicBezTo>
                    <a:cubicBezTo>
                      <a:pt x="16" y="15"/>
                      <a:pt x="16" y="15"/>
                      <a:pt x="16" y="15"/>
                    </a:cubicBezTo>
                    <a:cubicBezTo>
                      <a:pt x="17" y="14"/>
                      <a:pt x="17" y="13"/>
                      <a:pt x="17" y="13"/>
                    </a:cubicBezTo>
                    <a:cubicBezTo>
                      <a:pt x="18" y="12"/>
                      <a:pt x="18" y="11"/>
                      <a:pt x="17" y="10"/>
                    </a:cubicBezTo>
                    <a:cubicBezTo>
                      <a:pt x="17" y="10"/>
                      <a:pt x="17" y="10"/>
                      <a:pt x="16" y="10"/>
                    </a:cubicBezTo>
                    <a:cubicBezTo>
                      <a:pt x="15" y="9"/>
                      <a:pt x="15" y="9"/>
                      <a:pt x="14" y="9"/>
                    </a:cubicBezTo>
                    <a:cubicBezTo>
                      <a:pt x="14" y="9"/>
                      <a:pt x="14" y="9"/>
                      <a:pt x="13" y="9"/>
                    </a:cubicBezTo>
                    <a:cubicBezTo>
                      <a:pt x="13" y="1"/>
                      <a:pt x="13" y="1"/>
                      <a:pt x="13" y="1"/>
                    </a:cubicBezTo>
                    <a:cubicBezTo>
                      <a:pt x="14" y="0"/>
                      <a:pt x="15" y="0"/>
                      <a:pt x="15" y="0"/>
                    </a:cubicBezTo>
                    <a:cubicBezTo>
                      <a:pt x="17" y="0"/>
                      <a:pt x="18" y="0"/>
                      <a:pt x="20" y="2"/>
                    </a:cubicBezTo>
                    <a:cubicBezTo>
                      <a:pt x="21" y="2"/>
                      <a:pt x="22" y="3"/>
                      <a:pt x="23" y="5"/>
                    </a:cubicBezTo>
                    <a:cubicBezTo>
                      <a:pt x="24" y="5"/>
                      <a:pt x="24" y="7"/>
                      <a:pt x="24" y="8"/>
                    </a:cubicBezTo>
                    <a:cubicBezTo>
                      <a:pt x="24" y="9"/>
                      <a:pt x="24" y="10"/>
                      <a:pt x="24" y="11"/>
                    </a:cubicBezTo>
                    <a:cubicBezTo>
                      <a:pt x="24" y="10"/>
                      <a:pt x="25" y="10"/>
                      <a:pt x="25" y="10"/>
                    </a:cubicBezTo>
                    <a:cubicBezTo>
                      <a:pt x="26" y="10"/>
                      <a:pt x="27" y="10"/>
                      <a:pt x="27" y="9"/>
                    </a:cubicBezTo>
                    <a:cubicBezTo>
                      <a:pt x="28" y="9"/>
                      <a:pt x="29" y="9"/>
                      <a:pt x="30" y="9"/>
                    </a:cubicBezTo>
                    <a:cubicBezTo>
                      <a:pt x="39" y="10"/>
                      <a:pt x="39" y="10"/>
                      <a:pt x="39" y="10"/>
                    </a:cubicBezTo>
                    <a:cubicBezTo>
                      <a:pt x="34" y="19"/>
                      <a:pt x="34" y="19"/>
                      <a:pt x="34" y="19"/>
                    </a:cubicBezTo>
                    <a:cubicBezTo>
                      <a:pt x="24" y="18"/>
                      <a:pt x="24" y="18"/>
                      <a:pt x="24" y="18"/>
                    </a:cubicBezTo>
                    <a:cubicBezTo>
                      <a:pt x="23" y="18"/>
                      <a:pt x="22" y="18"/>
                      <a:pt x="21" y="19"/>
                    </a:cubicBezTo>
                    <a:cubicBezTo>
                      <a:pt x="21" y="19"/>
                      <a:pt x="20" y="19"/>
                      <a:pt x="20" y="20"/>
                    </a:cubicBezTo>
                    <a:cubicBezTo>
                      <a:pt x="19" y="21"/>
                      <a:pt x="19" y="21"/>
                      <a:pt x="19" y="21"/>
                    </a:cubicBezTo>
                    <a:cubicBezTo>
                      <a:pt x="30" y="27"/>
                      <a:pt x="30" y="27"/>
                      <a:pt x="30" y="27"/>
                    </a:cubicBezTo>
                    <a:lnTo>
                      <a:pt x="25" y="34"/>
                    </a:lnTo>
                    <a:close/>
                    <a:moveTo>
                      <a:pt x="13" y="27"/>
                    </a:moveTo>
                    <a:cubicBezTo>
                      <a:pt x="0" y="20"/>
                      <a:pt x="0" y="20"/>
                      <a:pt x="0" y="20"/>
                    </a:cubicBezTo>
                    <a:cubicBezTo>
                      <a:pt x="7" y="7"/>
                      <a:pt x="7" y="7"/>
                      <a:pt x="7" y="7"/>
                    </a:cubicBezTo>
                    <a:cubicBezTo>
                      <a:pt x="9" y="5"/>
                      <a:pt x="10" y="3"/>
                      <a:pt x="11" y="2"/>
                    </a:cubicBezTo>
                    <a:cubicBezTo>
                      <a:pt x="12" y="2"/>
                      <a:pt x="12" y="1"/>
                      <a:pt x="13" y="1"/>
                    </a:cubicBezTo>
                    <a:cubicBezTo>
                      <a:pt x="13" y="9"/>
                      <a:pt x="13" y="9"/>
                      <a:pt x="13" y="9"/>
                    </a:cubicBezTo>
                    <a:cubicBezTo>
                      <a:pt x="13" y="10"/>
                      <a:pt x="12" y="10"/>
                      <a:pt x="12" y="12"/>
                    </a:cubicBezTo>
                    <a:cubicBezTo>
                      <a:pt x="9" y="15"/>
                      <a:pt x="9" y="15"/>
                      <a:pt x="9" y="15"/>
                    </a:cubicBezTo>
                    <a:cubicBezTo>
                      <a:pt x="13" y="17"/>
                      <a:pt x="13" y="17"/>
                      <a:pt x="13" y="17"/>
                    </a:cubicBezTo>
                    <a:lnTo>
                      <a:pt x="13" y="2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78"/>
              <p:cNvSpPr>
                <a:spLocks/>
              </p:cNvSpPr>
              <p:nvPr/>
            </p:nvSpPr>
            <p:spPr bwMode="auto">
              <a:xfrm>
                <a:off x="2514600" y="3730625"/>
                <a:ext cx="101600" cy="95250"/>
              </a:xfrm>
              <a:custGeom>
                <a:avLst/>
                <a:gdLst>
                  <a:gd name="T0" fmla="*/ 15 w 31"/>
                  <a:gd name="T1" fmla="*/ 29 h 29"/>
                  <a:gd name="T2" fmla="*/ 18 w 31"/>
                  <a:gd name="T3" fmla="*/ 20 h 29"/>
                  <a:gd name="T4" fmla="*/ 21 w 31"/>
                  <a:gd name="T5" fmla="*/ 20 h 29"/>
                  <a:gd name="T6" fmla="*/ 24 w 31"/>
                  <a:gd name="T7" fmla="*/ 17 h 29"/>
                  <a:gd name="T8" fmla="*/ 25 w 31"/>
                  <a:gd name="T9" fmla="*/ 14 h 29"/>
                  <a:gd name="T10" fmla="*/ 23 w 31"/>
                  <a:gd name="T11" fmla="*/ 13 h 29"/>
                  <a:gd name="T12" fmla="*/ 21 w 31"/>
                  <a:gd name="T13" fmla="*/ 13 h 29"/>
                  <a:gd name="T14" fmla="*/ 17 w 31"/>
                  <a:gd name="T15" fmla="*/ 17 h 29"/>
                  <a:gd name="T16" fmla="*/ 11 w 31"/>
                  <a:gd name="T17" fmla="*/ 23 h 29"/>
                  <a:gd name="T18" fmla="*/ 5 w 31"/>
                  <a:gd name="T19" fmla="*/ 23 h 29"/>
                  <a:gd name="T20" fmla="*/ 2 w 31"/>
                  <a:gd name="T21" fmla="*/ 20 h 29"/>
                  <a:gd name="T22" fmla="*/ 0 w 31"/>
                  <a:gd name="T23" fmla="*/ 15 h 29"/>
                  <a:gd name="T24" fmla="*/ 2 w 31"/>
                  <a:gd name="T25" fmla="*/ 8 h 29"/>
                  <a:gd name="T26" fmla="*/ 8 w 31"/>
                  <a:gd name="T27" fmla="*/ 1 h 29"/>
                  <a:gd name="T28" fmla="*/ 14 w 31"/>
                  <a:gd name="T29" fmla="*/ 0 h 29"/>
                  <a:gd name="T30" fmla="*/ 12 w 31"/>
                  <a:gd name="T31" fmla="*/ 8 h 29"/>
                  <a:gd name="T32" fmla="*/ 8 w 31"/>
                  <a:gd name="T33" fmla="*/ 8 h 29"/>
                  <a:gd name="T34" fmla="*/ 7 w 31"/>
                  <a:gd name="T35" fmla="*/ 11 h 29"/>
                  <a:gd name="T36" fmla="*/ 6 w 31"/>
                  <a:gd name="T37" fmla="*/ 14 h 29"/>
                  <a:gd name="T38" fmla="*/ 8 w 31"/>
                  <a:gd name="T39" fmla="*/ 15 h 29"/>
                  <a:gd name="T40" fmla="*/ 9 w 31"/>
                  <a:gd name="T41" fmla="*/ 14 h 29"/>
                  <a:gd name="T42" fmla="*/ 11 w 31"/>
                  <a:gd name="T43" fmla="*/ 12 h 29"/>
                  <a:gd name="T44" fmla="*/ 17 w 31"/>
                  <a:gd name="T45" fmla="*/ 6 h 29"/>
                  <a:gd name="T46" fmla="*/ 21 w 31"/>
                  <a:gd name="T47" fmla="*/ 3 h 29"/>
                  <a:gd name="T48" fmla="*/ 26 w 31"/>
                  <a:gd name="T49" fmla="*/ 4 h 29"/>
                  <a:gd name="T50" fmla="*/ 29 w 31"/>
                  <a:gd name="T51" fmla="*/ 8 h 29"/>
                  <a:gd name="T52" fmla="*/ 31 w 31"/>
                  <a:gd name="T53" fmla="*/ 13 h 29"/>
                  <a:gd name="T54" fmla="*/ 29 w 31"/>
                  <a:gd name="T55" fmla="*/ 20 h 29"/>
                  <a:gd name="T56" fmla="*/ 23 w 31"/>
                  <a:gd name="T57" fmla="*/ 29 h 29"/>
                  <a:gd name="T58" fmla="*/ 15 w 31"/>
                  <a:gd name="T5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29">
                    <a:moveTo>
                      <a:pt x="15" y="29"/>
                    </a:moveTo>
                    <a:cubicBezTo>
                      <a:pt x="18" y="20"/>
                      <a:pt x="18" y="20"/>
                      <a:pt x="18" y="20"/>
                    </a:cubicBezTo>
                    <a:cubicBezTo>
                      <a:pt x="19" y="20"/>
                      <a:pt x="20" y="20"/>
                      <a:pt x="21" y="20"/>
                    </a:cubicBezTo>
                    <a:cubicBezTo>
                      <a:pt x="23" y="20"/>
                      <a:pt x="23" y="19"/>
                      <a:pt x="24" y="17"/>
                    </a:cubicBezTo>
                    <a:cubicBezTo>
                      <a:pt x="25" y="17"/>
                      <a:pt x="25" y="15"/>
                      <a:pt x="25" y="14"/>
                    </a:cubicBezTo>
                    <a:cubicBezTo>
                      <a:pt x="24" y="14"/>
                      <a:pt x="24" y="13"/>
                      <a:pt x="23" y="13"/>
                    </a:cubicBezTo>
                    <a:cubicBezTo>
                      <a:pt x="23" y="12"/>
                      <a:pt x="22" y="12"/>
                      <a:pt x="21" y="13"/>
                    </a:cubicBezTo>
                    <a:cubicBezTo>
                      <a:pt x="20" y="13"/>
                      <a:pt x="19" y="14"/>
                      <a:pt x="17" y="17"/>
                    </a:cubicBezTo>
                    <a:cubicBezTo>
                      <a:pt x="15" y="20"/>
                      <a:pt x="13" y="22"/>
                      <a:pt x="11" y="23"/>
                    </a:cubicBezTo>
                    <a:cubicBezTo>
                      <a:pt x="9" y="24"/>
                      <a:pt x="7" y="24"/>
                      <a:pt x="5" y="23"/>
                    </a:cubicBezTo>
                    <a:cubicBezTo>
                      <a:pt x="4" y="23"/>
                      <a:pt x="2" y="21"/>
                      <a:pt x="2" y="20"/>
                    </a:cubicBezTo>
                    <a:cubicBezTo>
                      <a:pt x="1" y="19"/>
                      <a:pt x="0" y="17"/>
                      <a:pt x="0" y="15"/>
                    </a:cubicBezTo>
                    <a:cubicBezTo>
                      <a:pt x="0" y="13"/>
                      <a:pt x="1" y="11"/>
                      <a:pt x="2" y="8"/>
                    </a:cubicBezTo>
                    <a:cubicBezTo>
                      <a:pt x="4" y="5"/>
                      <a:pt x="5" y="3"/>
                      <a:pt x="8" y="1"/>
                    </a:cubicBezTo>
                    <a:cubicBezTo>
                      <a:pt x="9" y="0"/>
                      <a:pt x="11" y="0"/>
                      <a:pt x="14" y="0"/>
                    </a:cubicBezTo>
                    <a:cubicBezTo>
                      <a:pt x="12" y="8"/>
                      <a:pt x="12" y="8"/>
                      <a:pt x="12" y="8"/>
                    </a:cubicBezTo>
                    <a:cubicBezTo>
                      <a:pt x="11" y="8"/>
                      <a:pt x="9" y="8"/>
                      <a:pt x="8" y="8"/>
                    </a:cubicBezTo>
                    <a:cubicBezTo>
                      <a:pt x="8" y="9"/>
                      <a:pt x="7" y="10"/>
                      <a:pt x="7" y="11"/>
                    </a:cubicBezTo>
                    <a:cubicBezTo>
                      <a:pt x="6" y="12"/>
                      <a:pt x="6" y="13"/>
                      <a:pt x="6" y="14"/>
                    </a:cubicBezTo>
                    <a:cubicBezTo>
                      <a:pt x="7" y="14"/>
                      <a:pt x="7" y="14"/>
                      <a:pt x="8" y="15"/>
                    </a:cubicBezTo>
                    <a:cubicBezTo>
                      <a:pt x="8" y="15"/>
                      <a:pt x="8" y="15"/>
                      <a:pt x="9" y="14"/>
                    </a:cubicBezTo>
                    <a:cubicBezTo>
                      <a:pt x="9" y="14"/>
                      <a:pt x="10" y="14"/>
                      <a:pt x="11" y="12"/>
                    </a:cubicBezTo>
                    <a:cubicBezTo>
                      <a:pt x="14" y="9"/>
                      <a:pt x="15" y="7"/>
                      <a:pt x="17" y="6"/>
                    </a:cubicBezTo>
                    <a:cubicBezTo>
                      <a:pt x="18" y="5"/>
                      <a:pt x="20" y="4"/>
                      <a:pt x="21" y="3"/>
                    </a:cubicBezTo>
                    <a:cubicBezTo>
                      <a:pt x="23" y="3"/>
                      <a:pt x="24" y="3"/>
                      <a:pt x="26" y="4"/>
                    </a:cubicBezTo>
                    <a:cubicBezTo>
                      <a:pt x="27" y="5"/>
                      <a:pt x="29" y="6"/>
                      <a:pt x="29" y="8"/>
                    </a:cubicBezTo>
                    <a:cubicBezTo>
                      <a:pt x="30" y="9"/>
                      <a:pt x="31" y="11"/>
                      <a:pt x="31" y="13"/>
                    </a:cubicBezTo>
                    <a:cubicBezTo>
                      <a:pt x="31" y="15"/>
                      <a:pt x="30" y="17"/>
                      <a:pt x="29" y="20"/>
                    </a:cubicBezTo>
                    <a:cubicBezTo>
                      <a:pt x="27" y="25"/>
                      <a:pt x="26" y="27"/>
                      <a:pt x="23" y="29"/>
                    </a:cubicBezTo>
                    <a:cubicBezTo>
                      <a:pt x="20" y="29"/>
                      <a:pt x="18" y="29"/>
                      <a:pt x="15" y="29"/>
                    </a:cubicBez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79"/>
              <p:cNvSpPr>
                <a:spLocks/>
              </p:cNvSpPr>
              <p:nvPr/>
            </p:nvSpPr>
            <p:spPr bwMode="auto">
              <a:xfrm>
                <a:off x="2540000" y="3679825"/>
                <a:ext cx="100012" cy="60325"/>
              </a:xfrm>
              <a:custGeom>
                <a:avLst/>
                <a:gdLst>
                  <a:gd name="T0" fmla="*/ 0 w 63"/>
                  <a:gd name="T1" fmla="*/ 19 h 38"/>
                  <a:gd name="T2" fmla="*/ 9 w 63"/>
                  <a:gd name="T3" fmla="*/ 0 h 38"/>
                  <a:gd name="T4" fmla="*/ 63 w 63"/>
                  <a:gd name="T5" fmla="*/ 21 h 38"/>
                  <a:gd name="T6" fmla="*/ 57 w 63"/>
                  <a:gd name="T7" fmla="*/ 38 h 38"/>
                  <a:gd name="T8" fmla="*/ 0 w 63"/>
                  <a:gd name="T9" fmla="*/ 19 h 38"/>
                </a:gdLst>
                <a:ahLst/>
                <a:cxnLst>
                  <a:cxn ang="0">
                    <a:pos x="T0" y="T1"/>
                  </a:cxn>
                  <a:cxn ang="0">
                    <a:pos x="T2" y="T3"/>
                  </a:cxn>
                  <a:cxn ang="0">
                    <a:pos x="T4" y="T5"/>
                  </a:cxn>
                  <a:cxn ang="0">
                    <a:pos x="T6" y="T7"/>
                  </a:cxn>
                  <a:cxn ang="0">
                    <a:pos x="T8" y="T9"/>
                  </a:cxn>
                </a:cxnLst>
                <a:rect l="0" t="0" r="r" b="b"/>
                <a:pathLst>
                  <a:path w="63" h="38">
                    <a:moveTo>
                      <a:pt x="0" y="19"/>
                    </a:moveTo>
                    <a:lnTo>
                      <a:pt x="9" y="0"/>
                    </a:lnTo>
                    <a:lnTo>
                      <a:pt x="63" y="21"/>
                    </a:lnTo>
                    <a:lnTo>
                      <a:pt x="57" y="38"/>
                    </a:lnTo>
                    <a:lnTo>
                      <a:pt x="0" y="19"/>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80"/>
              <p:cNvSpPr>
                <a:spLocks/>
              </p:cNvSpPr>
              <p:nvPr/>
            </p:nvSpPr>
            <p:spPr bwMode="auto">
              <a:xfrm>
                <a:off x="2557463" y="3586163"/>
                <a:ext cx="101600" cy="96838"/>
              </a:xfrm>
              <a:custGeom>
                <a:avLst/>
                <a:gdLst>
                  <a:gd name="T0" fmla="*/ 0 w 64"/>
                  <a:gd name="T1" fmla="*/ 57 h 61"/>
                  <a:gd name="T2" fmla="*/ 12 w 64"/>
                  <a:gd name="T3" fmla="*/ 0 h 61"/>
                  <a:gd name="T4" fmla="*/ 27 w 64"/>
                  <a:gd name="T5" fmla="*/ 5 h 61"/>
                  <a:gd name="T6" fmla="*/ 20 w 64"/>
                  <a:gd name="T7" fmla="*/ 23 h 61"/>
                  <a:gd name="T8" fmla="*/ 64 w 64"/>
                  <a:gd name="T9" fmla="*/ 36 h 61"/>
                  <a:gd name="T10" fmla="*/ 60 w 64"/>
                  <a:gd name="T11" fmla="*/ 53 h 61"/>
                  <a:gd name="T12" fmla="*/ 18 w 64"/>
                  <a:gd name="T13" fmla="*/ 42 h 61"/>
                  <a:gd name="T14" fmla="*/ 14 w 64"/>
                  <a:gd name="T15" fmla="*/ 61 h 61"/>
                  <a:gd name="T16" fmla="*/ 0 w 64"/>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61">
                    <a:moveTo>
                      <a:pt x="0" y="57"/>
                    </a:moveTo>
                    <a:lnTo>
                      <a:pt x="12" y="0"/>
                    </a:lnTo>
                    <a:lnTo>
                      <a:pt x="27" y="5"/>
                    </a:lnTo>
                    <a:lnTo>
                      <a:pt x="20" y="23"/>
                    </a:lnTo>
                    <a:lnTo>
                      <a:pt x="64" y="36"/>
                    </a:lnTo>
                    <a:lnTo>
                      <a:pt x="60" y="53"/>
                    </a:lnTo>
                    <a:lnTo>
                      <a:pt x="18" y="42"/>
                    </a:lnTo>
                    <a:lnTo>
                      <a:pt x="14" y="61"/>
                    </a:lnTo>
                    <a:lnTo>
                      <a:pt x="0" y="5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81"/>
              <p:cNvSpPr>
                <a:spLocks/>
              </p:cNvSpPr>
              <p:nvPr/>
            </p:nvSpPr>
            <p:spPr bwMode="auto">
              <a:xfrm>
                <a:off x="2579688" y="3482975"/>
                <a:ext cx="100012" cy="106363"/>
              </a:xfrm>
              <a:custGeom>
                <a:avLst/>
                <a:gdLst>
                  <a:gd name="T0" fmla="*/ 0 w 63"/>
                  <a:gd name="T1" fmla="*/ 67 h 67"/>
                  <a:gd name="T2" fmla="*/ 0 w 63"/>
                  <a:gd name="T3" fmla="*/ 46 h 67"/>
                  <a:gd name="T4" fmla="*/ 23 w 63"/>
                  <a:gd name="T5" fmla="*/ 36 h 67"/>
                  <a:gd name="T6" fmla="*/ 4 w 63"/>
                  <a:gd name="T7" fmla="*/ 23 h 67"/>
                  <a:gd name="T8" fmla="*/ 6 w 63"/>
                  <a:gd name="T9" fmla="*/ 0 h 67"/>
                  <a:gd name="T10" fmla="*/ 38 w 63"/>
                  <a:gd name="T11" fmla="*/ 30 h 67"/>
                  <a:gd name="T12" fmla="*/ 63 w 63"/>
                  <a:gd name="T13" fmla="*/ 32 h 67"/>
                  <a:gd name="T14" fmla="*/ 61 w 63"/>
                  <a:gd name="T15" fmla="*/ 51 h 67"/>
                  <a:gd name="T16" fmla="*/ 36 w 63"/>
                  <a:gd name="T17" fmla="*/ 46 h 67"/>
                  <a:gd name="T18" fmla="*/ 0 w 63"/>
                  <a:gd name="T19"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7">
                    <a:moveTo>
                      <a:pt x="0" y="67"/>
                    </a:moveTo>
                    <a:lnTo>
                      <a:pt x="0" y="46"/>
                    </a:lnTo>
                    <a:lnTo>
                      <a:pt x="23" y="36"/>
                    </a:lnTo>
                    <a:lnTo>
                      <a:pt x="4" y="23"/>
                    </a:lnTo>
                    <a:lnTo>
                      <a:pt x="6" y="0"/>
                    </a:lnTo>
                    <a:lnTo>
                      <a:pt x="38" y="30"/>
                    </a:lnTo>
                    <a:lnTo>
                      <a:pt x="63" y="32"/>
                    </a:lnTo>
                    <a:lnTo>
                      <a:pt x="61" y="51"/>
                    </a:lnTo>
                    <a:lnTo>
                      <a:pt x="36" y="46"/>
                    </a:lnTo>
                    <a:lnTo>
                      <a:pt x="0" y="67"/>
                    </a:lnTo>
                    <a:close/>
                  </a:path>
                </a:pathLst>
              </a:custGeom>
              <a:solidFill>
                <a:srgbClr val="007C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121" name="图片 120">
            <a:extLst>
              <a:ext uri="{FF2B5EF4-FFF2-40B4-BE49-F238E27FC236}">
                <a16:creationId xmlns:a16="http://schemas.microsoft.com/office/drawing/2014/main" id="{DC556C50-8125-4E87-9620-18988906180E}"/>
              </a:ext>
            </a:extLst>
          </p:cNvPr>
          <p:cNvPicPr>
            <a:picLocks noChangeAspect="1"/>
          </p:cNvPicPr>
          <p:nvPr/>
        </p:nvPicPr>
        <p:blipFill>
          <a:blip r:embed="rId3" cstate="print">
            <a:clrChange>
              <a:clrFrom>
                <a:srgbClr val="FFFFFF"/>
              </a:clrFrom>
              <a:clrTo>
                <a:srgbClr val="FFFFFF">
                  <a:alpha val="0"/>
                </a:srgbClr>
              </a:clrTo>
            </a:clrChange>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8770209" y="5805505"/>
            <a:ext cx="3421791" cy="1052495"/>
          </a:xfrm>
          <a:prstGeom prst="rect">
            <a:avLst/>
          </a:prstGeom>
        </p:spPr>
      </p:pic>
      <p:sp>
        <p:nvSpPr>
          <p:cNvPr id="29" name="日期占位符 28">
            <a:extLst>
              <a:ext uri="{FF2B5EF4-FFF2-40B4-BE49-F238E27FC236}">
                <a16:creationId xmlns:a16="http://schemas.microsoft.com/office/drawing/2014/main" id="{85323070-A071-49A8-9D41-1DAD09604066}"/>
              </a:ext>
            </a:extLst>
          </p:cNvPr>
          <p:cNvSpPr>
            <a:spLocks noGrp="1"/>
          </p:cNvSpPr>
          <p:nvPr>
            <p:ph type="dt" sz="half" idx="10"/>
          </p:nvPr>
        </p:nvSpPr>
        <p:spPr/>
        <p:txBody>
          <a:bodyPr/>
          <a:lstStyle/>
          <a:p>
            <a:fld id="{5AE345C1-2516-47EE-AC09-1B72B53C4DA1}" type="datetime1">
              <a:rPr lang="zh-CN" altLang="en-US" smtClean="0"/>
              <a:t>2022/9/15</a:t>
            </a:fld>
            <a:endParaRPr lang="zh-CN" altLang="en-US"/>
          </a:p>
        </p:txBody>
      </p:sp>
      <p:sp>
        <p:nvSpPr>
          <p:cNvPr id="30" name="灯片编号占位符 29">
            <a:extLst>
              <a:ext uri="{FF2B5EF4-FFF2-40B4-BE49-F238E27FC236}">
                <a16:creationId xmlns:a16="http://schemas.microsoft.com/office/drawing/2014/main" id="{FAACD7B1-4600-43E1-B0BD-C5614B7C823E}"/>
              </a:ext>
            </a:extLst>
          </p:cNvPr>
          <p:cNvSpPr>
            <a:spLocks noGrp="1"/>
          </p:cNvSpPr>
          <p:nvPr>
            <p:ph type="sldNum" sz="quarter" idx="12"/>
          </p:nvPr>
        </p:nvSpPr>
        <p:spPr/>
        <p:txBody>
          <a:bodyPr/>
          <a:lstStyle/>
          <a:p>
            <a:fld id="{42869E5F-75D2-4094-94EE-8F91CC9A6EB9}" type="slidenum">
              <a:rPr lang="zh-CN" altLang="en-US" smtClean="0"/>
              <a:t>9</a:t>
            </a:fld>
            <a:endParaRPr lang="zh-CN" altLang="en-US"/>
          </a:p>
        </p:txBody>
      </p:sp>
      <p:sp>
        <p:nvSpPr>
          <p:cNvPr id="3" name="矩形 2">
            <a:extLst>
              <a:ext uri="{FF2B5EF4-FFF2-40B4-BE49-F238E27FC236}">
                <a16:creationId xmlns:a16="http://schemas.microsoft.com/office/drawing/2014/main" id="{5E2F3F9E-B0E8-4F9C-A1ED-AA478747C7E1}"/>
              </a:ext>
            </a:extLst>
          </p:cNvPr>
          <p:cNvSpPr/>
          <p:nvPr/>
        </p:nvSpPr>
        <p:spPr>
          <a:xfrm>
            <a:off x="6954297" y="93419"/>
            <a:ext cx="3666800" cy="492443"/>
          </a:xfrm>
          <a:prstGeom prst="rect">
            <a:avLst/>
          </a:prstGeom>
        </p:spPr>
        <p:txBody>
          <a:bodyPr wrap="square">
            <a:spAutoFit/>
          </a:bodyPr>
          <a:lstStyle/>
          <a:p>
            <a:pPr>
              <a:lnSpc>
                <a:spcPct val="130000"/>
              </a:lnSpc>
            </a:pPr>
            <a:r>
              <a:rPr lang="zh-CN" altLang="zh-CN" sz="2000" dirty="0">
                <a:latin typeface="仿宋" panose="02010609060101010101" pitchFamily="49" charset="-122"/>
                <a:ea typeface="仿宋" panose="02010609060101010101" pitchFamily="49" charset="-122"/>
              </a:rPr>
              <a:t>“线上</a:t>
            </a:r>
            <a:r>
              <a:rPr lang="en-US" altLang="zh-CN" sz="2000" dirty="0">
                <a:latin typeface="仿宋" panose="02010609060101010101" pitchFamily="49" charset="-122"/>
                <a:ea typeface="仿宋" panose="02010609060101010101" pitchFamily="49" charset="-122"/>
              </a:rPr>
              <a:t>+</a:t>
            </a:r>
            <a:r>
              <a:rPr lang="zh-CN" altLang="zh-CN" sz="2000" dirty="0">
                <a:latin typeface="仿宋" panose="02010609060101010101" pitchFamily="49" charset="-122"/>
                <a:ea typeface="仿宋" panose="02010609060101010101" pitchFamily="49" charset="-122"/>
              </a:rPr>
              <a:t>线下”混合式实验教学</a:t>
            </a:r>
            <a:endParaRPr lang="zh-CN" altLang="en-US" sz="2000" dirty="0">
              <a:latin typeface="仿宋" panose="02010609060101010101" pitchFamily="49" charset="-122"/>
              <a:ea typeface="仿宋" panose="02010609060101010101" pitchFamily="49" charset="-122"/>
            </a:endParaRPr>
          </a:p>
        </p:txBody>
      </p:sp>
      <p:sp>
        <p:nvSpPr>
          <p:cNvPr id="22" name="矩形 21"/>
          <p:cNvSpPr/>
          <p:nvPr/>
        </p:nvSpPr>
        <p:spPr>
          <a:xfrm>
            <a:off x="1290502" y="858608"/>
            <a:ext cx="3536591" cy="523220"/>
          </a:xfrm>
          <a:prstGeom prst="rect">
            <a:avLst/>
          </a:prstGeom>
        </p:spPr>
        <p:txBody>
          <a:bodyPr wrap="square">
            <a:spAutoFit/>
          </a:bodyPr>
          <a:lstStyle/>
          <a:p>
            <a:r>
              <a:rPr lang="zh-CN" altLang="en-US" sz="2800" b="1" dirty="0">
                <a:solidFill>
                  <a:srgbClr val="007D36"/>
                </a:solidFill>
                <a:latin typeface="微软雅黑" panose="020B0503020204020204" pitchFamily="34" charset="-122"/>
                <a:ea typeface="微软雅黑" panose="020B0503020204020204" pitchFamily="34" charset="-122"/>
              </a:rPr>
              <a:t>三、死锁避免的算法</a:t>
            </a:r>
          </a:p>
        </p:txBody>
      </p:sp>
      <p:sp>
        <p:nvSpPr>
          <p:cNvPr id="26" name="矩形 25"/>
          <p:cNvSpPr/>
          <p:nvPr/>
        </p:nvSpPr>
        <p:spPr>
          <a:xfrm>
            <a:off x="8401364" y="821101"/>
            <a:ext cx="3323489" cy="4708981"/>
          </a:xfrm>
          <a:prstGeom prst="rect">
            <a:avLst/>
          </a:prstGeom>
        </p:spPr>
        <p:txBody>
          <a:bodyPr wrap="square">
            <a:spAutoFit/>
          </a:bodyPr>
          <a:lstStyle/>
          <a:p>
            <a:pPr>
              <a:lnSpc>
                <a:spcPct val="150000"/>
              </a:lnSpc>
            </a:pPr>
            <a:r>
              <a:rPr lang="zh-CN" altLang="en-US" sz="2400" dirty="0"/>
              <a:t>死锁避免原理就是使系统始终处于安全状态。</a:t>
            </a:r>
            <a:br>
              <a:rPr lang="zh-CN" altLang="en-US" sz="2400" dirty="0"/>
            </a:br>
            <a:r>
              <a:rPr lang="zh-CN" altLang="en-US" sz="2400" dirty="0"/>
              <a:t>  </a:t>
            </a:r>
            <a:r>
              <a:rPr lang="zh-CN" altLang="en-US" sz="1600" dirty="0"/>
              <a:t> 银行家算法要求每个进程的最大资源需求，其基本思想是：始终保持系统处于安全状态，当进</a:t>
            </a:r>
            <a:br>
              <a:rPr lang="zh-CN" altLang="en-US" sz="1600" dirty="0"/>
            </a:br>
            <a:r>
              <a:rPr lang="zh-CN" altLang="en-US" sz="1600" dirty="0"/>
              <a:t>程提出资源请求时，系统先进行预分配，再判断系统分配后是否仍然处于安全状态。如果仍然处于</a:t>
            </a:r>
            <a:br>
              <a:rPr lang="zh-CN" altLang="en-US" sz="1600" dirty="0"/>
            </a:br>
            <a:r>
              <a:rPr lang="zh-CN" altLang="en-US" sz="1600" dirty="0"/>
              <a:t>安全状态，就进行实际分配；如果处于不安全状态，则拒绝该进程的资源请求</a:t>
            </a:r>
          </a:p>
        </p:txBody>
      </p:sp>
      <p:pic>
        <p:nvPicPr>
          <p:cNvPr id="3074"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6008" y="1787857"/>
            <a:ext cx="7608297" cy="42796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8317672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1532</TotalTime>
  <Words>868</Words>
  <Application>Microsoft Office PowerPoint</Application>
  <PresentationFormat>宽屏</PresentationFormat>
  <Paragraphs>99</Paragraphs>
  <Slides>13</Slides>
  <Notes>13</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13</vt:i4>
      </vt:variant>
    </vt:vector>
  </HeadingPairs>
  <TitlesOfParts>
    <vt:vector size="22" baseType="lpstr">
      <vt:lpstr>-apple-system</vt:lpstr>
      <vt:lpstr>等线</vt:lpstr>
      <vt:lpstr>等线 Light</vt:lpstr>
      <vt:lpstr>仿宋</vt:lpstr>
      <vt:lpstr>汉仪闫锐敏行楷W</vt:lpstr>
      <vt:lpstr>华文新魏</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tangyi</dc:creator>
  <cp:lastModifiedBy>Ni Scorpio</cp:lastModifiedBy>
  <cp:revision>182</cp:revision>
  <dcterms:created xsi:type="dcterms:W3CDTF">2016-09-22T00:13:40Z</dcterms:created>
  <dcterms:modified xsi:type="dcterms:W3CDTF">2022-09-15T14:50:57Z</dcterms:modified>
</cp:coreProperties>
</file>

<file path=docProps/thumbnail.jpeg>
</file>